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handoutMasterIdLst>
    <p:handoutMasterId r:id="rId26"/>
  </p:handoutMasterIdLst>
  <p:sldIdLst>
    <p:sldId id="282" r:id="rId2"/>
    <p:sldId id="286" r:id="rId3"/>
    <p:sldId id="284" r:id="rId4"/>
    <p:sldId id="288" r:id="rId5"/>
    <p:sldId id="290" r:id="rId6"/>
    <p:sldId id="294" r:id="rId7"/>
    <p:sldId id="257" r:id="rId8"/>
    <p:sldId id="260" r:id="rId9"/>
    <p:sldId id="325" r:id="rId10"/>
    <p:sldId id="331" r:id="rId11"/>
    <p:sldId id="326" r:id="rId12"/>
    <p:sldId id="328" r:id="rId13"/>
    <p:sldId id="332" r:id="rId14"/>
    <p:sldId id="329" r:id="rId15"/>
    <p:sldId id="330" r:id="rId16"/>
    <p:sldId id="322" r:id="rId17"/>
    <p:sldId id="336" r:id="rId18"/>
    <p:sldId id="266" r:id="rId19"/>
    <p:sldId id="306" r:id="rId20"/>
    <p:sldId id="309" r:id="rId21"/>
    <p:sldId id="321" r:id="rId22"/>
    <p:sldId id="338" r:id="rId23"/>
    <p:sldId id="337" r:id="rId24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1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lan hemajayo" initials="sh" lastIdx="1" clrIdx="0">
    <p:extLst>
      <p:ext uri="{19B8F6BF-5375-455C-9EA6-DF929625EA0E}">
        <p15:presenceInfo xmlns:p15="http://schemas.microsoft.com/office/powerpoint/2012/main" userId="399829ad04c115f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2E2D"/>
    <a:srgbClr val="FFFFFF"/>
    <a:srgbClr val="2F5597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50" autoAdjust="0"/>
    <p:restoredTop sz="94660"/>
  </p:normalViewPr>
  <p:slideViewPr>
    <p:cSldViewPr snapToGrid="0">
      <p:cViewPr>
        <p:scale>
          <a:sx n="106" d="100"/>
          <a:sy n="106" d="100"/>
        </p:scale>
        <p:origin x="912" y="-3198"/>
      </p:cViewPr>
      <p:guideLst>
        <p:guide orient="horz" pos="2901"/>
        <p:guide pos="21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195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d-ID"/>
              <a:t>Facebook Marketing Lorem Ipsum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43A1E-9DBB-4FB5-9A3A-E909DE96935D}" type="datetimeFigureOut">
              <a:rPr lang="id-ID" smtClean="0"/>
              <a:t>30/07/2021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680FC-241A-43F4-9D7D-63AE3ABA428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23939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d-ID"/>
              <a:t>Facebook Marketing Lorem Ipsum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F299E-926B-4D91-A081-DF5B85BEB9AA}" type="datetimeFigureOut">
              <a:rPr lang="id-ID" smtClean="0"/>
              <a:t>30/07/2021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24B61-F176-4BF7-A111-3E6C2874024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47584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471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960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638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79996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316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05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500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276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92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2823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633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9144000"/>
          </a:xfrm>
          <a:custGeom>
            <a:avLst/>
            <a:gdLst>
              <a:gd name="connsiteX0" fmla="*/ 0 w 6858000"/>
              <a:gd name="connsiteY0" fmla="*/ 0 h 9144000"/>
              <a:gd name="connsiteX1" fmla="*/ 6858000 w 6858000"/>
              <a:gd name="connsiteY1" fmla="*/ 0 h 9144000"/>
              <a:gd name="connsiteX2" fmla="*/ 6858000 w 6858000"/>
              <a:gd name="connsiteY2" fmla="*/ 9144000 h 9144000"/>
              <a:gd name="connsiteX3" fmla="*/ 0 w 6858000"/>
              <a:gd name="connsiteY3" fmla="*/ 9144000 h 9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9144000">
                <a:moveTo>
                  <a:pt x="0" y="0"/>
                </a:moveTo>
                <a:lnTo>
                  <a:pt x="6858000" y="0"/>
                </a:lnTo>
                <a:lnTo>
                  <a:pt x="6858000" y="9144000"/>
                </a:lnTo>
                <a:lnTo>
                  <a:pt x="0" y="914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49909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30/07/2021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189265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30/07/2021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247190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30/07/2021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77143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30/07/2021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28792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30/07/2021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860601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30/07/2021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347167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30/07/2021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470741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5514-3BF6-4F8D-87D4-3446507E2BB1}" type="datetime1">
              <a:rPr lang="id-ID" smtClean="0"/>
              <a:t>30/07/2021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99851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EC0C-5166-41D5-8345-FB3FCDAB7350}" type="datetime1">
              <a:rPr lang="id-ID" smtClean="0"/>
              <a:t>30/07/2021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0193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C178F-4AED-4212-9B76-6068E7D96FF5}" type="datetime1">
              <a:rPr lang="id-ID" smtClean="0"/>
              <a:t>30/07/2021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1390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7C080A8-D9E2-4AD0-A6E3-2E324A392B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7363" y="3355035"/>
            <a:ext cx="3037413" cy="1654868"/>
          </a:xfrm>
          <a:custGeom>
            <a:avLst/>
            <a:gdLst>
              <a:gd name="connsiteX0" fmla="*/ 0 w 3037413"/>
              <a:gd name="connsiteY0" fmla="*/ 0 h 1792774"/>
              <a:gd name="connsiteX1" fmla="*/ 3037413 w 3037413"/>
              <a:gd name="connsiteY1" fmla="*/ 0 h 1792774"/>
              <a:gd name="connsiteX2" fmla="*/ 3037413 w 3037413"/>
              <a:gd name="connsiteY2" fmla="*/ 1792774 h 1792774"/>
              <a:gd name="connsiteX3" fmla="*/ 0 w 3037413"/>
              <a:gd name="connsiteY3" fmla="*/ 1792774 h 179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413" h="1792774">
                <a:moveTo>
                  <a:pt x="0" y="0"/>
                </a:moveTo>
                <a:lnTo>
                  <a:pt x="3037413" y="0"/>
                </a:lnTo>
                <a:lnTo>
                  <a:pt x="3037413" y="1792774"/>
                </a:lnTo>
                <a:lnTo>
                  <a:pt x="0" y="17927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600B496-0EA4-4BD0-ACFF-036A56F3D1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7363" y="5307871"/>
            <a:ext cx="3037413" cy="1654868"/>
          </a:xfrm>
          <a:custGeom>
            <a:avLst/>
            <a:gdLst>
              <a:gd name="connsiteX0" fmla="*/ 0 w 3037413"/>
              <a:gd name="connsiteY0" fmla="*/ 0 h 1792774"/>
              <a:gd name="connsiteX1" fmla="*/ 3037413 w 3037413"/>
              <a:gd name="connsiteY1" fmla="*/ 0 h 1792774"/>
              <a:gd name="connsiteX2" fmla="*/ 3037413 w 3037413"/>
              <a:gd name="connsiteY2" fmla="*/ 1792774 h 1792774"/>
              <a:gd name="connsiteX3" fmla="*/ 0 w 3037413"/>
              <a:gd name="connsiteY3" fmla="*/ 1792774 h 179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413" h="1792774">
                <a:moveTo>
                  <a:pt x="0" y="0"/>
                </a:moveTo>
                <a:lnTo>
                  <a:pt x="3037413" y="0"/>
                </a:lnTo>
                <a:lnTo>
                  <a:pt x="3037413" y="1792774"/>
                </a:lnTo>
                <a:lnTo>
                  <a:pt x="0" y="17927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2052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429000" y="1167618"/>
            <a:ext cx="3429000" cy="3404382"/>
          </a:xfrm>
          <a:custGeom>
            <a:avLst/>
            <a:gdLst>
              <a:gd name="connsiteX0" fmla="*/ 0 w 3429000"/>
              <a:gd name="connsiteY0" fmla="*/ 0 h 3688080"/>
              <a:gd name="connsiteX1" fmla="*/ 3429000 w 3429000"/>
              <a:gd name="connsiteY1" fmla="*/ 0 h 3688080"/>
              <a:gd name="connsiteX2" fmla="*/ 3429000 w 3429000"/>
              <a:gd name="connsiteY2" fmla="*/ 3688080 h 3688080"/>
              <a:gd name="connsiteX3" fmla="*/ 0 w 3429000"/>
              <a:gd name="connsiteY3" fmla="*/ 3688080 h 368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688080">
                <a:moveTo>
                  <a:pt x="0" y="0"/>
                </a:moveTo>
                <a:lnTo>
                  <a:pt x="3429000" y="0"/>
                </a:lnTo>
                <a:lnTo>
                  <a:pt x="3429000" y="3688080"/>
                </a:lnTo>
                <a:lnTo>
                  <a:pt x="0" y="36880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63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967089" y="1079500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92150" y="3597617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92150" y="6203047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54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371850" y="0"/>
            <a:ext cx="3219450" cy="2743200"/>
          </a:xfrm>
          <a:custGeom>
            <a:avLst/>
            <a:gdLst>
              <a:gd name="connsiteX0" fmla="*/ 0 w 3219450"/>
              <a:gd name="connsiteY0" fmla="*/ 0 h 2743200"/>
              <a:gd name="connsiteX1" fmla="*/ 3219450 w 3219450"/>
              <a:gd name="connsiteY1" fmla="*/ 0 h 2743200"/>
              <a:gd name="connsiteX2" fmla="*/ 3219450 w 3219450"/>
              <a:gd name="connsiteY2" fmla="*/ 2743200 h 2743200"/>
              <a:gd name="connsiteX3" fmla="*/ 0 w 3219450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9450" h="2743200">
                <a:moveTo>
                  <a:pt x="0" y="0"/>
                </a:moveTo>
                <a:lnTo>
                  <a:pt x="3219450" y="0"/>
                </a:lnTo>
                <a:lnTo>
                  <a:pt x="3219450" y="2743200"/>
                </a:lnTo>
                <a:lnTo>
                  <a:pt x="0" y="2743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216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497AD46-2909-4729-8010-81E39FBB42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2057241"/>
            <a:ext cx="2830285" cy="2451585"/>
          </a:xfrm>
          <a:custGeom>
            <a:avLst/>
            <a:gdLst>
              <a:gd name="connsiteX0" fmla="*/ 0 w 2830285"/>
              <a:gd name="connsiteY0" fmla="*/ 0 h 2655884"/>
              <a:gd name="connsiteX1" fmla="*/ 2830285 w 2830285"/>
              <a:gd name="connsiteY1" fmla="*/ 0 h 2655884"/>
              <a:gd name="connsiteX2" fmla="*/ 2830285 w 2830285"/>
              <a:gd name="connsiteY2" fmla="*/ 2655884 h 2655884"/>
              <a:gd name="connsiteX3" fmla="*/ 0 w 2830285"/>
              <a:gd name="connsiteY3" fmla="*/ 2655884 h 265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0285" h="2655884">
                <a:moveTo>
                  <a:pt x="0" y="0"/>
                </a:moveTo>
                <a:lnTo>
                  <a:pt x="2830285" y="0"/>
                </a:lnTo>
                <a:lnTo>
                  <a:pt x="2830285" y="2655884"/>
                </a:lnTo>
                <a:lnTo>
                  <a:pt x="0" y="26558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04647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C87F5-163A-4B61-B314-F3AF2DB5E952}" type="datetime1">
              <a:rPr lang="id-ID" smtClean="0"/>
              <a:t>30/07/2021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933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704" r:id="rId13"/>
    <p:sldLayoutId id="2147483706" r:id="rId14"/>
    <p:sldLayoutId id="2147483708" r:id="rId15"/>
    <p:sldLayoutId id="2147483709" r:id="rId16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2.wdp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jpeg"/><Relationship Id="rId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45"/>
          <p:cNvSpPr>
            <a:spLocks/>
          </p:cNvSpPr>
          <p:nvPr/>
        </p:nvSpPr>
        <p:spPr bwMode="auto">
          <a:xfrm rot="20591679">
            <a:off x="592463" y="-831677"/>
            <a:ext cx="6085265" cy="6075355"/>
          </a:xfrm>
          <a:custGeom>
            <a:avLst/>
            <a:gdLst>
              <a:gd name="connsiteX0" fmla="*/ 468872 w 5051911"/>
              <a:gd name="connsiteY0" fmla="*/ 0 h 5108882"/>
              <a:gd name="connsiteX1" fmla="*/ 3455422 w 5051911"/>
              <a:gd name="connsiteY1" fmla="*/ 901997 h 5108882"/>
              <a:gd name="connsiteX2" fmla="*/ 3515005 w 5051911"/>
              <a:gd name="connsiteY2" fmla="*/ 968380 h 5108882"/>
              <a:gd name="connsiteX3" fmla="*/ 4899077 w 5051911"/>
              <a:gd name="connsiteY3" fmla="*/ 2142261 h 5108882"/>
              <a:gd name="connsiteX4" fmla="*/ 4713906 w 5051911"/>
              <a:gd name="connsiteY4" fmla="*/ 3703206 h 5108882"/>
              <a:gd name="connsiteX5" fmla="*/ 3154080 w 5051911"/>
              <a:gd name="connsiteY5" fmla="*/ 4632793 h 5108882"/>
              <a:gd name="connsiteX6" fmla="*/ 1336899 w 5051911"/>
              <a:gd name="connsiteY6" fmla="*/ 5089655 h 5108882"/>
              <a:gd name="connsiteX7" fmla="*/ 68952 w 5051911"/>
              <a:gd name="connsiteY7" fmla="*/ 3915773 h 5108882"/>
              <a:gd name="connsiteX8" fmla="*/ 144275 w 5051911"/>
              <a:gd name="connsiteY8" fmla="*/ 1977283 h 5108882"/>
              <a:gd name="connsiteX9" fmla="*/ 447048 w 5051911"/>
              <a:gd name="connsiteY9" fmla="*/ 36443 h 510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51911" h="5108882">
                <a:moveTo>
                  <a:pt x="468872" y="0"/>
                </a:moveTo>
                <a:lnTo>
                  <a:pt x="3455422" y="901997"/>
                </a:lnTo>
                <a:lnTo>
                  <a:pt x="3515005" y="968380"/>
                </a:lnTo>
                <a:cubicBezTo>
                  <a:pt x="3998332" y="1476004"/>
                  <a:pt x="4632306" y="1694917"/>
                  <a:pt x="4899077" y="2142261"/>
                </a:cubicBezTo>
                <a:cubicBezTo>
                  <a:pt x="5168986" y="2586432"/>
                  <a:pt x="5065416" y="3255862"/>
                  <a:pt x="4713906" y="3703206"/>
                </a:cubicBezTo>
                <a:cubicBezTo>
                  <a:pt x="4365535" y="4150550"/>
                  <a:pt x="3766084" y="4372636"/>
                  <a:pt x="3154080" y="4632793"/>
                </a:cubicBezTo>
                <a:cubicBezTo>
                  <a:pt x="2542076" y="4889777"/>
                  <a:pt x="1914380" y="5188007"/>
                  <a:pt x="1336899" y="5089655"/>
                </a:cubicBezTo>
                <a:cubicBezTo>
                  <a:pt x="765695" y="4991303"/>
                  <a:pt x="238430" y="4486851"/>
                  <a:pt x="68952" y="3915773"/>
                </a:cubicBezTo>
                <a:cubicBezTo>
                  <a:pt x="-97388" y="3341523"/>
                  <a:pt x="81506" y="2694303"/>
                  <a:pt x="144275" y="1977283"/>
                </a:cubicBezTo>
                <a:cubicBezTo>
                  <a:pt x="206064" y="1302103"/>
                  <a:pt x="163033" y="562788"/>
                  <a:pt x="447048" y="36443"/>
                </a:cubicBezTo>
                <a:close/>
              </a:path>
            </a:pathLst>
          </a:custGeom>
          <a:solidFill>
            <a:srgbClr val="FF0000"/>
          </a:solidFill>
          <a:ln w="28575">
            <a:solidFill>
              <a:schemeClr val="bg2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 rot="20591679">
            <a:off x="625180" y="-703840"/>
            <a:ext cx="5051911" cy="5108882"/>
          </a:xfrm>
          <a:custGeom>
            <a:avLst/>
            <a:gdLst>
              <a:gd name="connsiteX0" fmla="*/ 468872 w 5051911"/>
              <a:gd name="connsiteY0" fmla="*/ 0 h 5108882"/>
              <a:gd name="connsiteX1" fmla="*/ 3455422 w 5051911"/>
              <a:gd name="connsiteY1" fmla="*/ 901997 h 5108882"/>
              <a:gd name="connsiteX2" fmla="*/ 3515005 w 5051911"/>
              <a:gd name="connsiteY2" fmla="*/ 968380 h 5108882"/>
              <a:gd name="connsiteX3" fmla="*/ 4899077 w 5051911"/>
              <a:gd name="connsiteY3" fmla="*/ 2142261 h 5108882"/>
              <a:gd name="connsiteX4" fmla="*/ 4713906 w 5051911"/>
              <a:gd name="connsiteY4" fmla="*/ 3703206 h 5108882"/>
              <a:gd name="connsiteX5" fmla="*/ 3154080 w 5051911"/>
              <a:gd name="connsiteY5" fmla="*/ 4632793 h 5108882"/>
              <a:gd name="connsiteX6" fmla="*/ 1336899 w 5051911"/>
              <a:gd name="connsiteY6" fmla="*/ 5089655 h 5108882"/>
              <a:gd name="connsiteX7" fmla="*/ 68952 w 5051911"/>
              <a:gd name="connsiteY7" fmla="*/ 3915773 h 5108882"/>
              <a:gd name="connsiteX8" fmla="*/ 144275 w 5051911"/>
              <a:gd name="connsiteY8" fmla="*/ 1977283 h 5108882"/>
              <a:gd name="connsiteX9" fmla="*/ 447048 w 5051911"/>
              <a:gd name="connsiteY9" fmla="*/ 36443 h 510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51911" h="5108882">
                <a:moveTo>
                  <a:pt x="468872" y="0"/>
                </a:moveTo>
                <a:lnTo>
                  <a:pt x="3455422" y="901997"/>
                </a:lnTo>
                <a:lnTo>
                  <a:pt x="3515005" y="968380"/>
                </a:lnTo>
                <a:cubicBezTo>
                  <a:pt x="3998332" y="1476004"/>
                  <a:pt x="4632306" y="1694917"/>
                  <a:pt x="4899077" y="2142261"/>
                </a:cubicBezTo>
                <a:cubicBezTo>
                  <a:pt x="5168986" y="2586432"/>
                  <a:pt x="5065416" y="3255862"/>
                  <a:pt x="4713906" y="3703206"/>
                </a:cubicBezTo>
                <a:cubicBezTo>
                  <a:pt x="4365535" y="4150550"/>
                  <a:pt x="3766084" y="4372636"/>
                  <a:pt x="3154080" y="4632793"/>
                </a:cubicBezTo>
                <a:cubicBezTo>
                  <a:pt x="2542076" y="4889777"/>
                  <a:pt x="1914380" y="5188007"/>
                  <a:pt x="1336899" y="5089655"/>
                </a:cubicBezTo>
                <a:cubicBezTo>
                  <a:pt x="765695" y="4991303"/>
                  <a:pt x="238430" y="4486851"/>
                  <a:pt x="68952" y="3915773"/>
                </a:cubicBezTo>
                <a:cubicBezTo>
                  <a:pt x="-97388" y="3341523"/>
                  <a:pt x="81506" y="2694303"/>
                  <a:pt x="144275" y="1977283"/>
                </a:cubicBezTo>
                <a:cubicBezTo>
                  <a:pt x="206064" y="1302103"/>
                  <a:pt x="163033" y="562788"/>
                  <a:pt x="447048" y="36443"/>
                </a:cubicBezTo>
                <a:close/>
              </a:path>
            </a:pathLst>
          </a:custGeom>
          <a:solidFill>
            <a:srgbClr val="0070C0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-5486" y="3379"/>
            <a:ext cx="6858000" cy="4213021"/>
          </a:xfrm>
          <a:custGeom>
            <a:avLst/>
            <a:gdLst>
              <a:gd name="connsiteX0" fmla="*/ 0 w 6858000"/>
              <a:gd name="connsiteY0" fmla="*/ 0 h 4213021"/>
              <a:gd name="connsiteX1" fmla="*/ 6858000 w 6858000"/>
              <a:gd name="connsiteY1" fmla="*/ 0 h 4213021"/>
              <a:gd name="connsiteX2" fmla="*/ 6858000 w 6858000"/>
              <a:gd name="connsiteY2" fmla="*/ 2868966 h 4213021"/>
              <a:gd name="connsiteX3" fmla="*/ 6858000 w 6858000"/>
              <a:gd name="connsiteY3" fmla="*/ 2959100 h 4213021"/>
              <a:gd name="connsiteX4" fmla="*/ 6858000 w 6858000"/>
              <a:gd name="connsiteY4" fmla="*/ 3484759 h 4213021"/>
              <a:gd name="connsiteX5" fmla="*/ 6743700 w 6858000"/>
              <a:gd name="connsiteY5" fmla="*/ 3407785 h 4213021"/>
              <a:gd name="connsiteX6" fmla="*/ 6172200 w 6858000"/>
              <a:gd name="connsiteY6" fmla="*/ 3151461 h 4213021"/>
              <a:gd name="connsiteX7" fmla="*/ 5486400 w 6858000"/>
              <a:gd name="connsiteY7" fmla="*/ 3382383 h 4213021"/>
              <a:gd name="connsiteX8" fmla="*/ 4800600 w 6858000"/>
              <a:gd name="connsiteY8" fmla="*/ 3921201 h 4213021"/>
              <a:gd name="connsiteX9" fmla="*/ 4114800 w 6858000"/>
              <a:gd name="connsiteY9" fmla="*/ 4202927 h 4213021"/>
              <a:gd name="connsiteX10" fmla="*/ 3429000 w 6858000"/>
              <a:gd name="connsiteY10" fmla="*/ 3664108 h 4213021"/>
              <a:gd name="connsiteX11" fmla="*/ 2743200 w 6858000"/>
              <a:gd name="connsiteY11" fmla="*/ 3125290 h 4213021"/>
              <a:gd name="connsiteX12" fmla="*/ 2057400 w 6858000"/>
              <a:gd name="connsiteY12" fmla="*/ 3202264 h 4213021"/>
              <a:gd name="connsiteX13" fmla="*/ 1371600 w 6858000"/>
              <a:gd name="connsiteY13" fmla="*/ 3895030 h 4213021"/>
              <a:gd name="connsiteX14" fmla="*/ 685800 w 6858000"/>
              <a:gd name="connsiteY14" fmla="*/ 3921201 h 4213021"/>
              <a:gd name="connsiteX15" fmla="*/ 114300 w 6858000"/>
              <a:gd name="connsiteY15" fmla="*/ 3690279 h 4213021"/>
              <a:gd name="connsiteX16" fmla="*/ 0 w 6858000"/>
              <a:gd name="connsiteY16" fmla="*/ 3638707 h 4213021"/>
              <a:gd name="connsiteX17" fmla="*/ 0 w 6858000"/>
              <a:gd name="connsiteY17" fmla="*/ 2959100 h 4213021"/>
              <a:gd name="connsiteX18" fmla="*/ 0 w 6858000"/>
              <a:gd name="connsiteY18" fmla="*/ 2868966 h 421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858000" h="4213021">
                <a:moveTo>
                  <a:pt x="0" y="0"/>
                </a:moveTo>
                <a:lnTo>
                  <a:pt x="6858000" y="0"/>
                </a:lnTo>
                <a:lnTo>
                  <a:pt x="6858000" y="2868966"/>
                </a:lnTo>
                <a:lnTo>
                  <a:pt x="6858000" y="2959100"/>
                </a:lnTo>
                <a:lnTo>
                  <a:pt x="6858000" y="3484759"/>
                </a:lnTo>
                <a:lnTo>
                  <a:pt x="6743700" y="3407785"/>
                </a:lnTo>
                <a:cubicBezTo>
                  <a:pt x="6629400" y="3330810"/>
                  <a:pt x="6400800" y="3176862"/>
                  <a:pt x="6172200" y="3151461"/>
                </a:cubicBezTo>
                <a:cubicBezTo>
                  <a:pt x="5943600" y="3123750"/>
                  <a:pt x="5715000" y="3229590"/>
                  <a:pt x="5486400" y="3382383"/>
                </a:cubicBezTo>
                <a:cubicBezTo>
                  <a:pt x="5257800" y="3537486"/>
                  <a:pt x="5029200" y="3739543"/>
                  <a:pt x="4800600" y="3921201"/>
                </a:cubicBezTo>
                <a:cubicBezTo>
                  <a:pt x="4572000" y="4100551"/>
                  <a:pt x="4343400" y="4254499"/>
                  <a:pt x="4114800" y="4202927"/>
                </a:cubicBezTo>
                <a:cubicBezTo>
                  <a:pt x="3886200" y="4153278"/>
                  <a:pt x="3657600" y="3893491"/>
                  <a:pt x="3429000" y="3664108"/>
                </a:cubicBezTo>
                <a:cubicBezTo>
                  <a:pt x="3200400" y="3431647"/>
                  <a:pt x="2971800" y="3229590"/>
                  <a:pt x="2743200" y="3125290"/>
                </a:cubicBezTo>
                <a:cubicBezTo>
                  <a:pt x="2514600" y="3022914"/>
                  <a:pt x="2286000" y="3022914"/>
                  <a:pt x="2057400" y="3202264"/>
                </a:cubicBezTo>
                <a:cubicBezTo>
                  <a:pt x="1828800" y="3383538"/>
                  <a:pt x="1600200" y="3739543"/>
                  <a:pt x="1371600" y="3895030"/>
                </a:cubicBezTo>
                <a:cubicBezTo>
                  <a:pt x="1143000" y="4047439"/>
                  <a:pt x="914400" y="3999330"/>
                  <a:pt x="685800" y="3921201"/>
                </a:cubicBezTo>
                <a:cubicBezTo>
                  <a:pt x="457200" y="3845382"/>
                  <a:pt x="228600" y="3739543"/>
                  <a:pt x="114300" y="3690279"/>
                </a:cubicBezTo>
                <a:lnTo>
                  <a:pt x="0" y="3638707"/>
                </a:lnTo>
                <a:lnTo>
                  <a:pt x="0" y="2959100"/>
                </a:lnTo>
                <a:lnTo>
                  <a:pt x="0" y="286896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11484" y="1107754"/>
            <a:ext cx="521123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rgbClr val="002060"/>
                </a:solidFill>
                <a:latin typeface="Arial MT"/>
                <a:cs typeface="Arial" panose="020B0604020202020204" pitchFamily="34" charset="0"/>
              </a:rPr>
              <a:t>PENDIDIKAN AGAMA BUDDHA DAN BUDI PEKERTI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847684" y="2328778"/>
            <a:ext cx="13388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spc="60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-----</a:t>
            </a:r>
            <a:endParaRPr lang="en-US" sz="3600" b="0" cap="none" spc="6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 flipV="1">
            <a:off x="1495424" y="2724334"/>
            <a:ext cx="100715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 flipV="1">
            <a:off x="4453742" y="2724334"/>
            <a:ext cx="100715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485775" y="4010025"/>
            <a:ext cx="114300" cy="1143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822325" y="4216400"/>
            <a:ext cx="63500" cy="635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5381625" y="3781425"/>
            <a:ext cx="114300" cy="1143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6509385" y="4054475"/>
            <a:ext cx="45719" cy="45719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947457" y="260768"/>
            <a:ext cx="19105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 MT"/>
                <a:cs typeface="Arial" panose="020B0604020202020204" pitchFamily="34" charset="0"/>
              </a:rPr>
              <a:t>BUD.A.SUL.1.2</a:t>
            </a:r>
            <a:endParaRPr lang="en-US" sz="1400" b="1" dirty="0">
              <a:solidFill>
                <a:schemeClr val="bg1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991703" y="598711"/>
            <a:ext cx="5096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Jokerman" panose="04090605060D06020702" pitchFamily="82" charset="0"/>
                <a:cs typeface="Arial" panose="020B0604020202020204" pitchFamily="34" charset="0"/>
              </a:rPr>
              <a:t>Modul</a:t>
            </a:r>
            <a:r>
              <a:rPr lang="en-US" sz="2800" b="1" dirty="0" smtClean="0">
                <a:solidFill>
                  <a:srgbClr val="002060"/>
                </a:solidFill>
                <a:latin typeface="Arial MT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Jokerman" panose="04090605060D06020702" pitchFamily="82" charset="0"/>
                <a:cs typeface="Arial" panose="020B0604020202020204" pitchFamily="34" charset="0"/>
              </a:rPr>
              <a:t>Ajar</a:t>
            </a:r>
            <a:endParaRPr lang="en-US" sz="2800" b="1" dirty="0">
              <a:solidFill>
                <a:srgbClr val="00206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06880" y="8450287"/>
            <a:ext cx="66917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 Pendidikan, Kebudayaan, </a:t>
            </a:r>
          </a:p>
          <a:p>
            <a:pPr algn="ctr"/>
            <a:r>
              <a:rPr lang="en-US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Riset, dan Teknologi</a:t>
            </a:r>
          </a:p>
          <a:p>
            <a:pPr algn="ctr"/>
            <a:r>
              <a:rPr lang="en-US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en-US" sz="1400" b="1" spc="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00075" y="1466822"/>
            <a:ext cx="589829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0"/>
                <a:solidFill>
                  <a:schemeClr val="accent5">
                    <a:lumMod val="75000"/>
                  </a:schemeClr>
                </a:solidFill>
                <a:latin typeface="Arial MT"/>
                <a:cs typeface="Arial" panose="020B0604020202020204" pitchFamily="34" charset="0"/>
              </a:rPr>
              <a:t>Bodhisattva, Buddha, </a:t>
            </a:r>
          </a:p>
          <a:p>
            <a:pPr algn="ctr"/>
            <a:r>
              <a:rPr lang="en-US" sz="2400" b="1" dirty="0">
                <a:ln w="0"/>
                <a:solidFill>
                  <a:schemeClr val="accent5">
                    <a:lumMod val="75000"/>
                  </a:schemeClr>
                </a:solidFill>
                <a:latin typeface="Arial MT"/>
                <a:cs typeface="Arial" panose="020B0604020202020204" pitchFamily="34" charset="0"/>
              </a:rPr>
              <a:t>d</a:t>
            </a:r>
            <a:r>
              <a:rPr lang="en-US" sz="2400" b="1" cap="none" spc="0" dirty="0" smtClean="0">
                <a:ln w="0"/>
                <a:solidFill>
                  <a:schemeClr val="accent5">
                    <a:lumMod val="75000"/>
                  </a:schemeClr>
                </a:solidFill>
                <a:latin typeface="Arial MT"/>
                <a:cs typeface="Arial" panose="020B0604020202020204" pitchFamily="34" charset="0"/>
              </a:rPr>
              <a:t>an Kesehatan</a:t>
            </a:r>
          </a:p>
          <a:p>
            <a:pPr algn="ctr"/>
            <a:r>
              <a:rPr lang="en-US" sz="1600" b="1" dirty="0" smtClean="0">
                <a:ln w="0"/>
                <a:solidFill>
                  <a:srgbClr val="00B0F0"/>
                </a:solidFill>
                <a:latin typeface="Arial MT"/>
                <a:cs typeface="Arial" panose="020B0604020202020204" pitchFamily="34" charset="0"/>
              </a:rPr>
              <a:t>(Elemen Sejarah)</a:t>
            </a:r>
            <a:endParaRPr lang="en-US" sz="1600" b="1" cap="none" spc="0" dirty="0">
              <a:ln w="0"/>
              <a:solidFill>
                <a:srgbClr val="00B0F0"/>
              </a:solidFill>
              <a:latin typeface="Arial MT"/>
              <a:cs typeface="Arial" panose="020B0604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7622E4A-370F-47EC-957F-A2EB46EA8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8723"/>
            <a:ext cx="6852514" cy="471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 39"/>
          <p:cNvGrpSpPr/>
          <p:nvPr/>
        </p:nvGrpSpPr>
        <p:grpSpPr>
          <a:xfrm>
            <a:off x="-5486" y="7548131"/>
            <a:ext cx="6863730" cy="1517725"/>
            <a:chOff x="-5486" y="7548131"/>
            <a:chExt cx="6863730" cy="1517725"/>
          </a:xfrm>
        </p:grpSpPr>
        <p:grpSp>
          <p:nvGrpSpPr>
            <p:cNvPr id="41" name="Group 40"/>
            <p:cNvGrpSpPr/>
            <p:nvPr/>
          </p:nvGrpSpPr>
          <p:grpSpPr>
            <a:xfrm>
              <a:off x="244" y="7548131"/>
              <a:ext cx="6858000" cy="523220"/>
              <a:chOff x="244" y="7548131"/>
              <a:chExt cx="6858000" cy="523220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244" y="7548131"/>
                <a:ext cx="6858000" cy="52322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>
                <a:spAutoFit/>
              </a:bodyPr>
              <a:lstStyle/>
              <a:p>
                <a:pPr algn="ctr"/>
                <a:endParaRPr lang="en-US" sz="1400" b="1" spc="300" dirty="0" smtClean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  <a:p>
                <a:pPr algn="ctr"/>
                <a:endParaRPr lang="en-US" sz="1400" b="1" spc="300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47067" y="7619348"/>
                <a:ext cx="17405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</a:rPr>
                  <a:t>FASE A KELAS I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5595730" y="7609812"/>
                <a:ext cx="12028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</a:rPr>
                  <a:t>SULAN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-5486" y="8057296"/>
              <a:ext cx="6863486" cy="1008560"/>
              <a:chOff x="73674" y="7638658"/>
              <a:chExt cx="6535327" cy="100856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44" name="Rectangle 43"/>
              <p:cNvSpPr/>
              <p:nvPr/>
            </p:nvSpPr>
            <p:spPr>
              <a:xfrm>
                <a:off x="1514965" y="7638658"/>
                <a:ext cx="5094036" cy="1008560"/>
              </a:xfrm>
              <a:prstGeom prst="rect">
                <a:avLst/>
              </a:prstGeom>
              <a:grpFill/>
            </p:spPr>
            <p:txBody>
              <a:bodyPr wrap="square" lIns="84406" tIns="42203" rIns="84406" bIns="42203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 dirty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Kementerian </a:t>
                </a:r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Pendidikan, Kebudayaan, Riset, dan Teknologi</a:t>
                </a:r>
                <a:endPara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Badan Penelitian dan Pengembangan dan Perbukuan</a:t>
                </a:r>
              </a:p>
              <a:p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Pusat Asesmen dan Pembelajaran  </a:t>
                </a:r>
              </a:p>
              <a:p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2021</a:t>
                </a:r>
                <a:endParaRPr lang="en-US" sz="1500" dirty="0">
                  <a:ln w="0"/>
                  <a:solidFill>
                    <a:schemeClr val="bg1"/>
                  </a:solidFill>
                  <a:latin typeface="Segoe UI" panose="020B0502040204020203" pitchFamily="34" charset="0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48" name="Picture 47" descr="http://3.bp.blogspot.com/-2mRi5l6ECmY/VvtG90ryp3I/AAAAAAAAD1s/b7gZEquhhe4wXqFkxYls0zGkgSAnFB5ng/s1600/Tut%2BWuri%2BHandayani%2Bvector%2Blogo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74" y="7638658"/>
                <a:ext cx="1441291" cy="1008560"/>
              </a:xfrm>
              <a:prstGeom prst="rect">
                <a:avLst/>
              </a:prstGeom>
              <a:grpFill/>
              <a:extLst/>
            </p:spPr>
          </p:pic>
        </p:grpSp>
      </p:grpSp>
      <p:grpSp>
        <p:nvGrpSpPr>
          <p:cNvPr id="3" name="Group 2"/>
          <p:cNvGrpSpPr/>
          <p:nvPr/>
        </p:nvGrpSpPr>
        <p:grpSpPr>
          <a:xfrm>
            <a:off x="1" y="-168116"/>
            <a:ext cx="7010399" cy="2039337"/>
            <a:chOff x="1" y="-168116"/>
            <a:chExt cx="7010399" cy="2039337"/>
          </a:xfrm>
        </p:grpSpPr>
        <p:grpSp>
          <p:nvGrpSpPr>
            <p:cNvPr id="2" name="Group 1"/>
            <p:cNvGrpSpPr/>
            <p:nvPr/>
          </p:nvGrpSpPr>
          <p:grpSpPr>
            <a:xfrm>
              <a:off x="1" y="-168116"/>
              <a:ext cx="6974020" cy="2039337"/>
              <a:chOff x="1" y="-168116"/>
              <a:chExt cx="6974020" cy="2039337"/>
            </a:xfrm>
          </p:grpSpPr>
          <p:sp>
            <p:nvSpPr>
              <p:cNvPr id="43" name="Freeform 42"/>
              <p:cNvSpPr>
                <a:spLocks/>
              </p:cNvSpPr>
              <p:nvPr/>
            </p:nvSpPr>
            <p:spPr bwMode="auto">
              <a:xfrm rot="575001">
                <a:off x="4668763" y="-168116"/>
                <a:ext cx="2305258" cy="1275116"/>
              </a:xfrm>
              <a:custGeom>
                <a:avLst/>
                <a:gdLst>
                  <a:gd name="connsiteX0" fmla="*/ 497372 w 2705773"/>
                  <a:gd name="connsiteY0" fmla="*/ 330964 h 1496654"/>
                  <a:gd name="connsiteX1" fmla="*/ 2457614 w 2705773"/>
                  <a:gd name="connsiteY1" fmla="*/ 0 h 1496654"/>
                  <a:gd name="connsiteX2" fmla="*/ 2705773 w 2705773"/>
                  <a:gd name="connsiteY2" fmla="*/ 1469803 h 1496654"/>
                  <a:gd name="connsiteX3" fmla="*/ 2636035 w 2705773"/>
                  <a:gd name="connsiteY3" fmla="*/ 1487873 h 1496654"/>
                  <a:gd name="connsiteX4" fmla="*/ 1593762 w 2705773"/>
                  <a:gd name="connsiteY4" fmla="*/ 1412183 h 1496654"/>
                  <a:gd name="connsiteX5" fmla="*/ 424340 w 2705773"/>
                  <a:gd name="connsiteY5" fmla="*/ 1412183 h 1496654"/>
                  <a:gd name="connsiteX6" fmla="*/ 21993 w 2705773"/>
                  <a:gd name="connsiteY6" fmla="*/ 766003 h 1496654"/>
                  <a:gd name="connsiteX7" fmla="*/ 315779 w 2705773"/>
                  <a:gd name="connsiteY7" fmla="*/ 442471 h 149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05773" h="1496654">
                    <a:moveTo>
                      <a:pt x="497372" y="330964"/>
                    </a:moveTo>
                    <a:lnTo>
                      <a:pt x="2457614" y="0"/>
                    </a:lnTo>
                    <a:lnTo>
                      <a:pt x="2705773" y="1469803"/>
                    </a:lnTo>
                    <a:lnTo>
                      <a:pt x="2636035" y="1487873"/>
                    </a:lnTo>
                    <a:cubicBezTo>
                      <a:pt x="2379084" y="1526967"/>
                      <a:pt x="1980161" y="1423533"/>
                      <a:pt x="1593762" y="1412183"/>
                    </a:cubicBezTo>
                    <a:cubicBezTo>
                      <a:pt x="1152161" y="1399212"/>
                      <a:pt x="728553" y="1510053"/>
                      <a:pt x="424340" y="1412183"/>
                    </a:cubicBezTo>
                    <a:cubicBezTo>
                      <a:pt x="120126" y="1314313"/>
                      <a:pt x="-66327" y="1008910"/>
                      <a:pt x="21993" y="766003"/>
                    </a:cubicBezTo>
                    <a:cubicBezTo>
                      <a:pt x="66153" y="644550"/>
                      <a:pt x="177371" y="538425"/>
                      <a:pt x="315779" y="442471"/>
                    </a:cubicBezTo>
                    <a:close/>
                  </a:path>
                </a:pathLst>
              </a:custGeom>
              <a:solidFill>
                <a:srgbClr val="C00000"/>
              </a:solidFill>
              <a:ln w="0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9" name="Freeform 38"/>
              <p:cNvSpPr/>
              <p:nvPr/>
            </p:nvSpPr>
            <p:spPr>
              <a:xfrm rot="5400000">
                <a:off x="455041" y="-455040"/>
                <a:ext cx="1871221" cy="2781302"/>
              </a:xfrm>
              <a:custGeom>
                <a:avLst/>
                <a:gdLst>
                  <a:gd name="connsiteX0" fmla="*/ 0 w 2563314"/>
                  <a:gd name="connsiteY0" fmla="*/ 3809999 h 3809999"/>
                  <a:gd name="connsiteX1" fmla="*/ 0 w 2563314"/>
                  <a:gd name="connsiteY1" fmla="*/ 0 h 3809999"/>
                  <a:gd name="connsiteX2" fmla="*/ 2403899 w 2563314"/>
                  <a:gd name="connsiteY2" fmla="*/ 3759086 h 3809999"/>
                  <a:gd name="connsiteX3" fmla="*/ 2563314 w 2563314"/>
                  <a:gd name="connsiteY3" fmla="*/ 3809999 h 3809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63314" h="3809999">
                    <a:moveTo>
                      <a:pt x="0" y="3809999"/>
                    </a:moveTo>
                    <a:lnTo>
                      <a:pt x="0" y="0"/>
                    </a:lnTo>
                    <a:cubicBezTo>
                      <a:pt x="1802089" y="585200"/>
                      <a:pt x="839887" y="3167376"/>
                      <a:pt x="2403899" y="3759086"/>
                    </a:cubicBezTo>
                    <a:lnTo>
                      <a:pt x="2563314" y="380999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04053E85-F34E-4CC2-B35A-BE68E6B9EF96}"/>
                  </a:ext>
                </a:extLst>
              </p:cNvPr>
              <p:cNvPicPr/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180" t="6391" r="32179" b="29693"/>
              <a:stretch/>
            </p:blipFill>
            <p:spPr bwMode="auto">
              <a:xfrm>
                <a:off x="438529" y="117618"/>
                <a:ext cx="729367" cy="665759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33" name="Rectangle 32"/>
            <p:cNvSpPr/>
            <p:nvPr/>
          </p:nvSpPr>
          <p:spPr>
            <a:xfrm>
              <a:off x="5099857" y="413168"/>
              <a:ext cx="191054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rPr>
                <a:t>BUD.A.SUL.1.1</a:t>
              </a:r>
              <a:endParaRPr lang="en-US" sz="1400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670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49"/>
          <p:cNvSpPr/>
          <p:nvPr/>
        </p:nvSpPr>
        <p:spPr>
          <a:xfrm>
            <a:off x="234872" y="992364"/>
            <a:ext cx="5982854" cy="7352515"/>
          </a:xfrm>
          <a:custGeom>
            <a:avLst/>
            <a:gdLst>
              <a:gd name="connsiteX0" fmla="*/ 1301931 w 4088674"/>
              <a:gd name="connsiteY0" fmla="*/ 0 h 5573486"/>
              <a:gd name="connsiteX1" fmla="*/ 4088674 w 4088674"/>
              <a:gd name="connsiteY1" fmla="*/ 2786743 h 5573486"/>
              <a:gd name="connsiteX2" fmla="*/ 1301931 w 4088674"/>
              <a:gd name="connsiteY2" fmla="*/ 5573486 h 5573486"/>
              <a:gd name="connsiteX3" fmla="*/ 217205 w 4088674"/>
              <a:gd name="connsiteY3" fmla="*/ 5354490 h 5573486"/>
              <a:gd name="connsiteX4" fmla="*/ 0 w 4088674"/>
              <a:gd name="connsiteY4" fmla="*/ 5249857 h 5573486"/>
              <a:gd name="connsiteX5" fmla="*/ 0 w 4088674"/>
              <a:gd name="connsiteY5" fmla="*/ 323629 h 5573486"/>
              <a:gd name="connsiteX6" fmla="*/ 217205 w 4088674"/>
              <a:gd name="connsiteY6" fmla="*/ 218996 h 5573486"/>
              <a:gd name="connsiteX7" fmla="*/ 1301931 w 4088674"/>
              <a:gd name="connsiteY7" fmla="*/ 0 h 5573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88674" h="5573486">
                <a:moveTo>
                  <a:pt x="1301931" y="0"/>
                </a:moveTo>
                <a:cubicBezTo>
                  <a:pt x="2841007" y="0"/>
                  <a:pt x="4088674" y="1247667"/>
                  <a:pt x="4088674" y="2786743"/>
                </a:cubicBezTo>
                <a:cubicBezTo>
                  <a:pt x="4088674" y="4325819"/>
                  <a:pt x="2841007" y="5573486"/>
                  <a:pt x="1301931" y="5573486"/>
                </a:cubicBezTo>
                <a:cubicBezTo>
                  <a:pt x="917162" y="5573486"/>
                  <a:pt x="550606" y="5495507"/>
                  <a:pt x="217205" y="5354490"/>
                </a:cubicBezTo>
                <a:lnTo>
                  <a:pt x="0" y="5249857"/>
                </a:lnTo>
                <a:lnTo>
                  <a:pt x="0" y="323629"/>
                </a:lnTo>
                <a:lnTo>
                  <a:pt x="217205" y="218996"/>
                </a:lnTo>
                <a:cubicBezTo>
                  <a:pt x="550606" y="77979"/>
                  <a:pt x="917162" y="0"/>
                  <a:pt x="1301931" y="0"/>
                </a:cubicBezTo>
                <a:close/>
              </a:path>
            </a:pathLst>
          </a:custGeom>
          <a:solidFill>
            <a:srgbClr val="002060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2" name="Oval 1"/>
          <p:cNvSpPr/>
          <p:nvPr/>
        </p:nvSpPr>
        <p:spPr>
          <a:xfrm>
            <a:off x="-3357976" y="1350441"/>
            <a:ext cx="134443" cy="5708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23" name="Rectangle 22"/>
          <p:cNvSpPr/>
          <p:nvPr/>
        </p:nvSpPr>
        <p:spPr>
          <a:xfrm>
            <a:off x="2085670" y="6260311"/>
            <a:ext cx="110501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>
                <a:ln w="0"/>
                <a:solidFill>
                  <a:schemeClr val="accent2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Kata </a:t>
            </a:r>
            <a:r>
              <a:rPr lang="en-US" sz="1400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Kunci</a:t>
            </a:r>
            <a:endParaRPr lang="en-US" sz="1400" dirty="0">
              <a:ln w="0"/>
              <a:solidFill>
                <a:schemeClr val="accent2">
                  <a:lumMod val="50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84979" y="4243389"/>
            <a:ext cx="1957296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Tujuan</a:t>
            </a:r>
            <a:r>
              <a:rPr lang="en-US" sz="1400" b="1" dirty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Pembelajaran</a:t>
            </a:r>
            <a:endParaRPr lang="en-US" sz="1400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132570" y="7558818"/>
            <a:ext cx="2493211" cy="284067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292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Kompetensi</a:t>
            </a:r>
            <a:r>
              <a:rPr lang="en-US" sz="1292" b="1" dirty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1292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Diharapkan</a:t>
            </a:r>
            <a:endParaRPr lang="en-US" sz="1292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075926" y="4516038"/>
            <a:ext cx="42609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rgbClr val="0070C0"/>
                </a:solidFill>
                <a:latin typeface="Arial MT"/>
              </a:rPr>
              <a:t>Mengidentifikasi secara lisan </a:t>
            </a:r>
            <a:r>
              <a:rPr lang="en-US" sz="1200" dirty="0" smtClean="0">
                <a:solidFill>
                  <a:srgbClr val="0070C0"/>
                </a:solidFill>
                <a:latin typeface="Arial MT"/>
              </a:rPr>
              <a:t>sifat bijaksana Bodhisattva dan Buddha melalui pikiran, ucapan, dan perbuatan.</a:t>
            </a:r>
            <a:endParaRPr lang="en-US" sz="1200" dirty="0">
              <a:solidFill>
                <a:srgbClr val="0070C0"/>
              </a:solidFill>
              <a:latin typeface="Arial MT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rgbClr val="0070C0"/>
                </a:solidFill>
                <a:latin typeface="Arial MT"/>
              </a:rPr>
              <a:t>Menujukkan contoh sifat </a:t>
            </a:r>
            <a:r>
              <a:rPr lang="en-US" sz="1200" dirty="0">
                <a:solidFill>
                  <a:srgbClr val="0070C0"/>
                </a:solidFill>
                <a:latin typeface="Arial MT"/>
              </a:rPr>
              <a:t>bijaksana sifat bijaksana Bodhisattva </a:t>
            </a:r>
            <a:r>
              <a:rPr lang="en-US" sz="1200" dirty="0" smtClean="0">
                <a:solidFill>
                  <a:srgbClr val="0070C0"/>
                </a:solidFill>
                <a:latin typeface="Arial MT"/>
              </a:rPr>
              <a:t>dan Buddha melalui </a:t>
            </a:r>
            <a:r>
              <a:rPr lang="en-US" sz="1200" dirty="0">
                <a:solidFill>
                  <a:srgbClr val="0070C0"/>
                </a:solidFill>
                <a:latin typeface="Arial MT"/>
              </a:rPr>
              <a:t>pikiran, ucapan, dan perbuatan</a:t>
            </a:r>
            <a:r>
              <a:rPr lang="en-US" sz="1200" dirty="0" smtClean="0">
                <a:solidFill>
                  <a:srgbClr val="0070C0"/>
                </a:solidFill>
                <a:latin typeface="Arial MT"/>
              </a:rPr>
              <a:t>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rgbClr val="0070C0"/>
                </a:solidFill>
                <a:latin typeface="Arial MT"/>
              </a:rPr>
              <a:t>Meneladan </a:t>
            </a:r>
            <a:r>
              <a:rPr lang="en-US" sz="1200" dirty="0">
                <a:solidFill>
                  <a:srgbClr val="0070C0"/>
                </a:solidFill>
                <a:latin typeface="Arial MT"/>
              </a:rPr>
              <a:t>sifat bijaksana sifat bijaksana Bodhisattva </a:t>
            </a:r>
            <a:r>
              <a:rPr lang="en-US" sz="1200" dirty="0" smtClean="0">
                <a:solidFill>
                  <a:srgbClr val="0070C0"/>
                </a:solidFill>
                <a:latin typeface="Arial MT"/>
              </a:rPr>
              <a:t>dan Buddha melalui </a:t>
            </a:r>
            <a:r>
              <a:rPr lang="en-US" sz="1200" dirty="0">
                <a:solidFill>
                  <a:srgbClr val="0070C0"/>
                </a:solidFill>
                <a:latin typeface="Arial MT"/>
              </a:rPr>
              <a:t>pikiran, ucapan, dan </a:t>
            </a:r>
            <a:r>
              <a:rPr lang="en-US" sz="1200" dirty="0" smtClean="0">
                <a:solidFill>
                  <a:srgbClr val="0070C0"/>
                </a:solidFill>
                <a:latin typeface="Arial MT"/>
              </a:rPr>
              <a:t>perbuatan dalam kehidupan sehari-hari.</a:t>
            </a:r>
            <a:endParaRPr lang="en-US" sz="1200" dirty="0">
              <a:solidFill>
                <a:srgbClr val="0070C0"/>
              </a:solidFill>
              <a:latin typeface="Arial MT"/>
            </a:endParaRPr>
          </a:p>
        </p:txBody>
      </p:sp>
      <p:pic>
        <p:nvPicPr>
          <p:cNvPr id="4102" name="Picture 6" descr="Hasil gambar untuk facebook messenger icon 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60" y="7671046"/>
            <a:ext cx="599745" cy="59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2096983" y="6514438"/>
            <a:ext cx="4158627" cy="77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108" dirty="0" smtClean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Mengapa perlu meneladan sifat Bodhisattva dan Buddha? Bagaimana caranya?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108" dirty="0" smtClean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Apa saja sifat bijaksana Bodhisattva dan Buddha melalui pikiran, ucapan, perbuatan? Apa yang dapat Kalian lakukan?</a:t>
            </a:r>
            <a:endParaRPr lang="en-US" sz="1108" dirty="0">
              <a:solidFill>
                <a:schemeClr val="accent2">
                  <a:lumMod val="50000"/>
                </a:schemeClr>
              </a:solidFill>
              <a:latin typeface="Open San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132571" y="7775311"/>
            <a:ext cx="42609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Mengidentifikasi sifat bijaksana Bodhisattva </a:t>
            </a:r>
            <a:r>
              <a:rPr lang="fi-FI" sz="1200" b="0" i="0" u="none" strike="noStrike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 MT"/>
              </a:rPr>
              <a:t>dan Buddha.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Meneladan </a:t>
            </a:r>
            <a:r>
              <a:rPr lang="fi-FI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sifat bijaksana Bodhisattva dan </a:t>
            </a:r>
            <a:r>
              <a:rPr lang="fi-FI" sz="12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Buddha.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Mengimplementasikan </a:t>
            </a:r>
            <a:r>
              <a:rPr lang="fi-FI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sifat bijaksana Bodhisattva dan </a:t>
            </a:r>
            <a:r>
              <a:rPr lang="fi-FI" sz="12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Buddha dalm kehidupan nyata.</a:t>
            </a:r>
            <a:endParaRPr lang="id-ID" sz="1200" dirty="0">
              <a:solidFill>
                <a:schemeClr val="accent5">
                  <a:lumMod val="50000"/>
                </a:schemeClr>
              </a:solidFill>
              <a:latin typeface="Arial M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41529" y="4236634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241529" y="6186783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21433" y="7469530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2063228" y="1951752"/>
            <a:ext cx="1127454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ln w="0"/>
                <a:solidFill>
                  <a:schemeClr val="accent4">
                    <a:lumMod val="75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Domain CP</a:t>
            </a:r>
            <a:endParaRPr lang="en-US" sz="1400" dirty="0">
              <a:ln w="0"/>
              <a:solidFill>
                <a:schemeClr val="accent4">
                  <a:lumMod val="75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46814B1-3718-42B4-95F7-C5637FC5C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146" y="4314731"/>
            <a:ext cx="1059149" cy="105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E6D7F1D-752F-499A-BFCF-D0BF70291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40" y="6323230"/>
            <a:ext cx="1313995" cy="87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71CC48E-ECEC-4D81-83A9-5C7F4B801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41" y="7540499"/>
            <a:ext cx="1235443" cy="85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2084979" y="977454"/>
            <a:ext cx="126531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err="1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n-US" sz="1400" b="1" dirty="0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1400" b="1" dirty="0" err="1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Elemen</a:t>
            </a:r>
            <a:endParaRPr lang="en-US" sz="1400" dirty="0">
              <a:ln w="0"/>
              <a:solidFill>
                <a:schemeClr val="accent5">
                  <a:lumMod val="50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070868" y="1261521"/>
            <a:ext cx="4134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  <a:latin typeface="Arial MT"/>
              </a:rPr>
              <a:t>Fase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Arial MT"/>
              </a:rPr>
              <a:t> A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  <a:latin typeface="Arial MT"/>
              </a:rPr>
              <a:t>Elemen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  <a:latin typeface="Arial MT"/>
              </a:rPr>
              <a:t>Sejarah</a:t>
            </a:r>
            <a:endParaRPr lang="id-ID" sz="1200" dirty="0">
              <a:solidFill>
                <a:schemeClr val="accent5">
                  <a:lumMod val="75000"/>
                </a:schemeClr>
              </a:solidFill>
              <a:latin typeface="Arial MT"/>
            </a:endParaRPr>
          </a:p>
        </p:txBody>
      </p:sp>
      <p:pic>
        <p:nvPicPr>
          <p:cNvPr id="38" name="Picture 8">
            <a:extLst>
              <a:ext uri="{FF2B5EF4-FFF2-40B4-BE49-F238E27FC236}">
                <a16:creationId xmlns:a16="http://schemas.microsoft.com/office/drawing/2014/main" id="{E292E2AE-2B2E-4239-95EC-131E0ED60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53" y="1038209"/>
            <a:ext cx="783288" cy="78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 descr="https://static.dokumen.tech/img/1200x630/reader019/reader/2020050202/5cfd479488c993fe058d6aa7/r-1.jpg?t=1617729997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0" t="10362" r="4167" b="14021"/>
          <a:stretch/>
        </p:blipFill>
        <p:spPr bwMode="auto">
          <a:xfrm>
            <a:off x="896437" y="2248928"/>
            <a:ext cx="791504" cy="11115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54" name="Group 53"/>
          <p:cNvGrpSpPr/>
          <p:nvPr/>
        </p:nvGrpSpPr>
        <p:grpSpPr>
          <a:xfrm>
            <a:off x="389897" y="343949"/>
            <a:ext cx="5822012" cy="437924"/>
            <a:chOff x="389897" y="343949"/>
            <a:chExt cx="5822012" cy="437924"/>
          </a:xfrm>
        </p:grpSpPr>
        <p:grpSp>
          <p:nvGrpSpPr>
            <p:cNvPr id="55" name="Group 54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59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57" name="Flowchart: Delay 56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2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BUD.A.SUL.1.2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31" name="Picture 30"/>
          <p:cNvPicPr/>
          <p:nvPr/>
        </p:nvPicPr>
        <p:blipFill rotWithShape="1">
          <a:blip r:embed="rId9"/>
          <a:srcRect l="6919" t="35613" r="27254" b="15346"/>
          <a:stretch/>
        </p:blipFill>
        <p:spPr bwMode="auto">
          <a:xfrm>
            <a:off x="2127711" y="2302600"/>
            <a:ext cx="4157345" cy="17411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596" y="2920793"/>
            <a:ext cx="262948" cy="2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Google Shape;516;p25"/>
          <p:cNvGrpSpPr/>
          <p:nvPr/>
        </p:nvGrpSpPr>
        <p:grpSpPr>
          <a:xfrm>
            <a:off x="2961194" y="282648"/>
            <a:ext cx="1529491" cy="1077259"/>
            <a:chOff x="5927513" y="1326163"/>
            <a:chExt cx="1441575" cy="1755900"/>
          </a:xfrm>
        </p:grpSpPr>
        <p:sp>
          <p:nvSpPr>
            <p:cNvPr id="34" name="Google Shape;517;p25"/>
            <p:cNvSpPr/>
            <p:nvPr/>
          </p:nvSpPr>
          <p:spPr>
            <a:xfrm>
              <a:off x="5927513" y="1326163"/>
              <a:ext cx="1441575" cy="1755900"/>
            </a:xfrm>
            <a:custGeom>
              <a:avLst/>
              <a:gdLst/>
              <a:ahLst/>
              <a:cxnLst/>
              <a:rect l="l" t="t" r="r" b="b"/>
              <a:pathLst>
                <a:path w="57663" h="70236" extrusionOk="0">
                  <a:moveTo>
                    <a:pt x="28838" y="0"/>
                  </a:moveTo>
                  <a:cubicBezTo>
                    <a:pt x="12931" y="0"/>
                    <a:pt x="1" y="12942"/>
                    <a:pt x="1" y="28837"/>
                  </a:cubicBezTo>
                  <a:cubicBezTo>
                    <a:pt x="1" y="29480"/>
                    <a:pt x="513" y="30004"/>
                    <a:pt x="1156" y="30004"/>
                  </a:cubicBezTo>
                  <a:cubicBezTo>
                    <a:pt x="1799" y="30004"/>
                    <a:pt x="2323" y="29480"/>
                    <a:pt x="2323" y="28837"/>
                  </a:cubicBezTo>
                  <a:cubicBezTo>
                    <a:pt x="2323" y="14216"/>
                    <a:pt x="14217" y="2322"/>
                    <a:pt x="28838" y="2322"/>
                  </a:cubicBezTo>
                  <a:cubicBezTo>
                    <a:pt x="43447" y="2322"/>
                    <a:pt x="55341" y="14216"/>
                    <a:pt x="55341" y="28837"/>
                  </a:cubicBezTo>
                  <a:cubicBezTo>
                    <a:pt x="55341" y="43458"/>
                    <a:pt x="43447" y="55352"/>
                    <a:pt x="28838" y="55352"/>
                  </a:cubicBezTo>
                  <a:cubicBezTo>
                    <a:pt x="28195" y="55352"/>
                    <a:pt x="27671" y="55864"/>
                    <a:pt x="27671" y="56507"/>
                  </a:cubicBezTo>
                  <a:lnTo>
                    <a:pt x="27671" y="66294"/>
                  </a:lnTo>
                  <a:lnTo>
                    <a:pt x="22980" y="61603"/>
                  </a:lnTo>
                  <a:cubicBezTo>
                    <a:pt x="22754" y="61371"/>
                    <a:pt x="22456" y="61255"/>
                    <a:pt x="22158" y="61255"/>
                  </a:cubicBezTo>
                  <a:cubicBezTo>
                    <a:pt x="21861" y="61255"/>
                    <a:pt x="21563" y="61371"/>
                    <a:pt x="21337" y="61603"/>
                  </a:cubicBezTo>
                  <a:cubicBezTo>
                    <a:pt x="20884" y="62056"/>
                    <a:pt x="20884" y="62782"/>
                    <a:pt x="21337" y="63234"/>
                  </a:cubicBezTo>
                  <a:lnTo>
                    <a:pt x="27992" y="69902"/>
                  </a:lnTo>
                  <a:cubicBezTo>
                    <a:pt x="28207" y="70116"/>
                    <a:pt x="28504" y="70235"/>
                    <a:pt x="28814" y="70235"/>
                  </a:cubicBezTo>
                  <a:cubicBezTo>
                    <a:pt x="29124" y="70235"/>
                    <a:pt x="29421" y="70116"/>
                    <a:pt x="29635" y="69902"/>
                  </a:cubicBezTo>
                  <a:lnTo>
                    <a:pt x="36291" y="63234"/>
                  </a:lnTo>
                  <a:cubicBezTo>
                    <a:pt x="36744" y="62782"/>
                    <a:pt x="36744" y="62056"/>
                    <a:pt x="36291" y="61603"/>
                  </a:cubicBezTo>
                  <a:cubicBezTo>
                    <a:pt x="36065" y="61371"/>
                    <a:pt x="35767" y="61255"/>
                    <a:pt x="35470" y="61255"/>
                  </a:cubicBezTo>
                  <a:cubicBezTo>
                    <a:pt x="35172" y="61255"/>
                    <a:pt x="34874" y="61371"/>
                    <a:pt x="34648" y="61603"/>
                  </a:cubicBezTo>
                  <a:lnTo>
                    <a:pt x="29993" y="66258"/>
                  </a:lnTo>
                  <a:lnTo>
                    <a:pt x="29993" y="57650"/>
                  </a:lnTo>
                  <a:cubicBezTo>
                    <a:pt x="45352" y="57031"/>
                    <a:pt x="57663" y="44351"/>
                    <a:pt x="57663" y="28837"/>
                  </a:cubicBezTo>
                  <a:cubicBezTo>
                    <a:pt x="57663" y="12942"/>
                    <a:pt x="44733" y="0"/>
                    <a:pt x="2883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18;p25"/>
            <p:cNvSpPr/>
            <p:nvPr/>
          </p:nvSpPr>
          <p:spPr>
            <a:xfrm>
              <a:off x="6017161" y="1426025"/>
              <a:ext cx="1262278" cy="1244207"/>
            </a:xfrm>
            <a:custGeom>
              <a:avLst/>
              <a:gdLst/>
              <a:ahLst/>
              <a:cxnLst/>
              <a:rect l="l" t="t" r="r" b="b"/>
              <a:pathLst>
                <a:path w="39161" h="39148" extrusionOk="0">
                  <a:moveTo>
                    <a:pt x="19587" y="0"/>
                  </a:moveTo>
                  <a:cubicBezTo>
                    <a:pt x="8776" y="0"/>
                    <a:pt x="1" y="8763"/>
                    <a:pt x="1" y="19574"/>
                  </a:cubicBezTo>
                  <a:cubicBezTo>
                    <a:pt x="1" y="30385"/>
                    <a:pt x="8776" y="39148"/>
                    <a:pt x="19587" y="39148"/>
                  </a:cubicBezTo>
                  <a:cubicBezTo>
                    <a:pt x="30398" y="39148"/>
                    <a:pt x="39161" y="30385"/>
                    <a:pt x="39161" y="19574"/>
                  </a:cubicBezTo>
                  <a:cubicBezTo>
                    <a:pt x="39161" y="8763"/>
                    <a:pt x="30398" y="0"/>
                    <a:pt x="1958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" sz="1200" b="1" dirty="0" smtClean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rPr>
                <a:t>16 JP</a:t>
              </a:r>
            </a:p>
            <a:p>
              <a:pPr lvl="0" algn="ctr"/>
              <a:r>
                <a:rPr lang="en" sz="1200" b="1" dirty="0" smtClean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rPr>
                <a:t>(16 x 35 Menit)</a:t>
              </a:r>
              <a:endParaRPr sz="1200" b="1" dirty="0">
                <a:solidFill>
                  <a:srgbClr val="FFFFFF"/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982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281209" y="1129835"/>
            <a:ext cx="3092734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Profil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Pelajar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Pancasila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1208" y="1530195"/>
            <a:ext cx="39039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effectLst/>
                <a:latin typeface="Arial MT"/>
                <a:ea typeface="Arial Unicode MS"/>
              </a:rPr>
              <a:t>Beriman</a:t>
            </a:r>
            <a:r>
              <a:rPr lang="en-US" sz="1400" dirty="0">
                <a:effectLst/>
                <a:latin typeface="Arial MT"/>
                <a:ea typeface="Arial Unicode MS"/>
              </a:rPr>
              <a:t>, </a:t>
            </a:r>
            <a:r>
              <a:rPr lang="en-US" sz="1400" dirty="0" err="1">
                <a:effectLst/>
                <a:latin typeface="Arial MT"/>
                <a:ea typeface="Arial Unicode MS"/>
              </a:rPr>
              <a:t>Bertakwa</a:t>
            </a:r>
            <a:r>
              <a:rPr lang="en-US" sz="1400" dirty="0">
                <a:effectLst/>
                <a:latin typeface="Arial MT"/>
                <a:ea typeface="Arial Unicode MS"/>
              </a:rPr>
              <a:t>, </a:t>
            </a:r>
            <a:r>
              <a:rPr lang="en-US" sz="1400" dirty="0" err="1">
                <a:effectLst/>
                <a:latin typeface="Arial MT"/>
                <a:ea typeface="Arial Unicode MS"/>
              </a:rPr>
              <a:t>kepada</a:t>
            </a:r>
            <a:r>
              <a:rPr lang="en-US" sz="1400" dirty="0">
                <a:effectLst/>
                <a:latin typeface="Arial MT"/>
                <a:ea typeface="Arial Unicode MS"/>
              </a:rPr>
              <a:t> </a:t>
            </a:r>
            <a:r>
              <a:rPr lang="en-US" sz="1400" dirty="0" err="1">
                <a:effectLst/>
                <a:latin typeface="Arial MT"/>
                <a:ea typeface="Arial Unicode MS"/>
              </a:rPr>
              <a:t>Tuhan</a:t>
            </a:r>
            <a:r>
              <a:rPr lang="en-US" sz="1400" dirty="0">
                <a:effectLst/>
                <a:latin typeface="Arial MT"/>
                <a:ea typeface="Arial Unicode MS"/>
              </a:rPr>
              <a:t> YME, dan </a:t>
            </a:r>
            <a:r>
              <a:rPr lang="en-US" sz="1400" dirty="0" err="1">
                <a:effectLst/>
                <a:latin typeface="Arial MT"/>
                <a:ea typeface="Arial Unicode MS"/>
              </a:rPr>
              <a:t>Berakhlak</a:t>
            </a:r>
            <a:r>
              <a:rPr lang="en-US" sz="1400" dirty="0">
                <a:effectLst/>
                <a:latin typeface="Arial MT"/>
                <a:ea typeface="Arial Unicode MS"/>
              </a:rPr>
              <a:t> </a:t>
            </a:r>
            <a:r>
              <a:rPr lang="en-US" sz="1400" dirty="0" err="1">
                <a:effectLst/>
                <a:latin typeface="Arial MT"/>
                <a:ea typeface="Arial Unicode MS"/>
              </a:rPr>
              <a:t>Mulia</a:t>
            </a:r>
            <a:r>
              <a:rPr lang="en-US" sz="1400" dirty="0">
                <a:effectLst/>
                <a:latin typeface="Arial MT"/>
                <a:ea typeface="Arial Unicode MS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effectLst/>
                <a:latin typeface="Arial MT"/>
                <a:ea typeface="Arial Unicode MS"/>
              </a:rPr>
              <a:t>Berkebinekaan</a:t>
            </a:r>
            <a:r>
              <a:rPr lang="en-US" sz="1400" dirty="0">
                <a:effectLst/>
                <a:latin typeface="Arial MT"/>
                <a:ea typeface="Arial Unicode MS"/>
              </a:rPr>
              <a:t> Global</a:t>
            </a:r>
            <a:r>
              <a:rPr lang="en-US" sz="1400" dirty="0">
                <a:latin typeface="Arial MT"/>
                <a:ea typeface="Arial Unicode MS"/>
              </a:rPr>
              <a:t>.</a:t>
            </a:r>
            <a:endParaRPr lang="id-ID" sz="1400" dirty="0"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65851" y="2871882"/>
            <a:ext cx="2571759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Sarana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Prasarana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1208" y="3250993"/>
            <a:ext cx="39307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Laptop/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Komputer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Jaringan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internet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Lingkungan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belajar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dimodifikasi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8877" y="4495686"/>
            <a:ext cx="3349792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Target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dan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Jumlah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Siswa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81208" y="4908759"/>
            <a:ext cx="439004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Target: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</a:rPr>
              <a:t>Siswa</a:t>
            </a:r>
            <a:r>
              <a:rPr lang="en-US" sz="1400" dirty="0">
                <a:latin typeface="Arial MT"/>
              </a:rPr>
              <a:t> </a:t>
            </a:r>
            <a:r>
              <a:rPr lang="en-US" sz="1400" dirty="0" err="1">
                <a:latin typeface="Arial MT"/>
              </a:rPr>
              <a:t>reguler</a:t>
            </a:r>
            <a:r>
              <a:rPr lang="en-US" sz="1400" dirty="0">
                <a:latin typeface="Arial MT"/>
              </a:rPr>
              <a:t>/</a:t>
            </a:r>
            <a:r>
              <a:rPr lang="en-US" sz="1400" dirty="0" err="1">
                <a:latin typeface="Arial MT"/>
              </a:rPr>
              <a:t>tipikal</a:t>
            </a:r>
            <a:r>
              <a:rPr lang="en-US" sz="1400" dirty="0">
                <a:latin typeface="Arial MT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 MT"/>
              </a:rPr>
              <a:t>Siswa dengan kesulitan belajar </a:t>
            </a:r>
            <a:r>
              <a:rPr lang="en-US" sz="1400" dirty="0" smtClean="0">
                <a:latin typeface="Arial MT"/>
              </a:rPr>
              <a:t>(siswa yang belum lancar membaca dan menulis) </a:t>
            </a:r>
            <a:endParaRPr lang="en-US" sz="1400" dirty="0">
              <a:latin typeface="Arial M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</a:rPr>
              <a:t>Siswa</a:t>
            </a:r>
            <a:r>
              <a:rPr lang="en-US" sz="1400" dirty="0">
                <a:latin typeface="Arial MT"/>
              </a:rPr>
              <a:t> </a:t>
            </a:r>
            <a:r>
              <a:rPr lang="en-US" sz="1400" dirty="0" err="1">
                <a:latin typeface="Arial MT"/>
              </a:rPr>
              <a:t>berpencapaian</a:t>
            </a:r>
            <a:r>
              <a:rPr lang="en-US" sz="1400" dirty="0">
                <a:latin typeface="Arial MT"/>
              </a:rPr>
              <a:t> </a:t>
            </a:r>
            <a:r>
              <a:rPr lang="en-US" sz="1400" dirty="0" err="1">
                <a:latin typeface="Arial MT"/>
              </a:rPr>
              <a:t>tinggi</a:t>
            </a:r>
            <a:endParaRPr lang="en-US" sz="1400" dirty="0">
              <a:latin typeface="Arial MT"/>
            </a:endParaRPr>
          </a:p>
          <a:p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Arial MT"/>
              </a:rPr>
              <a:t>Jumlah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Arial MT"/>
              </a:rPr>
              <a:t>Siswa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 MT"/>
              </a:rPr>
              <a:t>Maksimum </a:t>
            </a:r>
            <a:r>
              <a:rPr lang="en-US" sz="1400" dirty="0" smtClean="0">
                <a:latin typeface="Arial MT"/>
              </a:rPr>
              <a:t>28 - 32 </a:t>
            </a:r>
            <a:r>
              <a:rPr lang="en-US" sz="1400" dirty="0">
                <a:latin typeface="Arial MT"/>
              </a:rPr>
              <a:t>siswa 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246717" y="6868110"/>
            <a:ext cx="2717632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Ketersediaan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Materi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281208" y="7200180"/>
            <a:ext cx="42020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Ada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pengayaan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siswa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berpencapaian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tinggi</a:t>
            </a:r>
            <a:r>
              <a:rPr lang="id-ID" sz="1400" dirty="0">
                <a:solidFill>
                  <a:srgbClr val="002060"/>
                </a:solidFill>
                <a:latin typeface="Arial MT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srgbClr val="002060"/>
              </a:solidFill>
              <a:latin typeface="Arial M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Ada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alternatif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penjelasan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metode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aktivitas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siswa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sulit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memahami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konsep</a:t>
            </a:r>
            <a:endParaRPr lang="id-ID" sz="1400" dirty="0">
              <a:solidFill>
                <a:srgbClr val="002060"/>
              </a:solidFill>
              <a:latin typeface="Arial MT"/>
              <a:cs typeface="Arial" panose="020B060402020202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D84E3A6-F68F-4E1B-886F-552352177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55" y="2956560"/>
            <a:ext cx="983276" cy="98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49D401BD-6124-4BA2-96AF-D3066A6AE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95" y="6650941"/>
            <a:ext cx="1002030" cy="100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3A14DD07-0EA3-42B0-B3AB-51E6760D6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584" y="4549502"/>
            <a:ext cx="1024528" cy="102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gambar pancasil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241" y="1117399"/>
            <a:ext cx="878554" cy="96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89897" y="343949"/>
            <a:ext cx="5822012" cy="437924"/>
            <a:chOff x="389897" y="343949"/>
            <a:chExt cx="5822012" cy="437924"/>
          </a:xfrm>
        </p:grpSpPr>
        <p:grpSp>
          <p:nvGrpSpPr>
            <p:cNvPr id="5" name="Group 4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48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2" name="Flowchart: Delay 1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2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BUD.A.SUL.1.2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532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51892" y="1868553"/>
            <a:ext cx="430209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Tatap</a:t>
            </a: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Muka</a:t>
            </a:r>
            <a:endParaRPr lang="en-US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PJJ Daring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PJJ Luring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Paduan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tatap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muka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dan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PJJ (</a:t>
            </a:r>
            <a:r>
              <a:rPr lang="en-US" sz="1400" i="1" dirty="0">
                <a:latin typeface="Arial MT"/>
                <a:cs typeface="Arial" panose="020B0604020202020204" pitchFamily="34" charset="0"/>
              </a:rPr>
              <a:t>blended learning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) </a:t>
            </a:r>
            <a:endParaRPr lang="id-ID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51892" y="4913305"/>
            <a:ext cx="4302091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 err="1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Materi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Ajar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Bodhisatta yang Bijaksana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Buddha yang Bijaksana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b="1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Alat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Gambar </a:t>
            </a: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Bodhisattva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Gambar Buddha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Alat </a:t>
            </a: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peraga </a:t>
            </a:r>
          </a:p>
          <a:p>
            <a:pPr>
              <a:lnSpc>
                <a:spcPct val="150000"/>
              </a:lnSpc>
            </a:pPr>
            <a:endParaRPr lang="en-US" sz="1400" b="1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b="1" dirty="0" err="1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Bahan</a:t>
            </a:r>
            <a:endParaRPr lang="en-US" sz="1400" b="1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Kisah Jataka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Buku </a:t>
            </a: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dan materi </a:t>
            </a: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pendukung</a:t>
            </a:r>
            <a:endParaRPr lang="en-US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2051" name="Rectangle 2050"/>
          <p:cNvSpPr/>
          <p:nvPr/>
        </p:nvSpPr>
        <p:spPr>
          <a:xfrm>
            <a:off x="750716" y="1376541"/>
            <a:ext cx="3278684" cy="483031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Moda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Pembelajaran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04996" y="4240841"/>
            <a:ext cx="4518189" cy="483031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Materi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Ajar,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Alat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,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dan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Bahan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2020748" y="6019124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020748" y="7333625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>
            <a:extLst>
              <a:ext uri="{FF2B5EF4-FFF2-40B4-BE49-F238E27FC236}">
                <a16:creationId xmlns:a16="http://schemas.microsoft.com/office/drawing/2014/main" id="{90428398-FDC4-4ADD-A84C-D715F4B97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6" y="1932470"/>
            <a:ext cx="1005888" cy="67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C6D850EA-8C11-483D-869A-5A54AA798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 bwMode="auto">
          <a:xfrm>
            <a:off x="869431" y="5046654"/>
            <a:ext cx="903314" cy="84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431971" y="500329"/>
            <a:ext cx="5822012" cy="437924"/>
            <a:chOff x="389897" y="343949"/>
            <a:chExt cx="5822012" cy="437924"/>
          </a:xfrm>
        </p:grpSpPr>
        <p:grpSp>
          <p:nvGrpSpPr>
            <p:cNvPr id="14" name="Group 13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18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16" name="Flowchart: Delay 15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2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BUD.A.SUL.1.2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647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945397" y="1034845"/>
            <a:ext cx="4505209" cy="393007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r>
              <a:rPr lang="en-US" sz="2000" b="1" dirty="0" err="1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Kegiatan</a:t>
            </a:r>
            <a:r>
              <a:rPr lang="en-US" sz="2000" b="1" dirty="0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Pembelajaran</a:t>
            </a:r>
            <a:r>
              <a:rPr lang="en-US" sz="2000" b="1" dirty="0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Utama</a:t>
            </a:r>
            <a:endParaRPr lang="en-US" sz="2000" b="1" dirty="0">
              <a:ln w="0"/>
              <a:solidFill>
                <a:srgbClr val="002060"/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50A848A-EBD2-4503-A6FB-1667547DDEC0}"/>
              </a:ext>
            </a:extLst>
          </p:cNvPr>
          <p:cNvSpPr/>
          <p:nvPr/>
        </p:nvSpPr>
        <p:spPr>
          <a:xfrm>
            <a:off x="952596" y="5193083"/>
            <a:ext cx="266456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Disusi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Presentasi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Demonstrasi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Project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Eksperimen</a:t>
            </a:r>
            <a:endParaRPr lang="id-ID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631F156-BED4-492D-B845-853874C12FFA}"/>
              </a:ext>
            </a:extLst>
          </p:cNvPr>
          <p:cNvSpPr/>
          <p:nvPr/>
        </p:nvSpPr>
        <p:spPr>
          <a:xfrm>
            <a:off x="3617164" y="5155652"/>
            <a:ext cx="26598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Eksplorasi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Permainan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Bercerita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Kunjungan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Lapangan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Simulasi</a:t>
            </a:r>
            <a:endParaRPr lang="id-ID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89897" y="343949"/>
            <a:ext cx="5822012" cy="437924"/>
            <a:chOff x="389897" y="343949"/>
            <a:chExt cx="5822012" cy="437924"/>
          </a:xfrm>
        </p:grpSpPr>
        <p:grpSp>
          <p:nvGrpSpPr>
            <p:cNvPr id="16" name="Group 15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20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18" name="Flowchart: Delay 17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2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BUD.A.SUL.1.2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2" name="Google Shape;192;p18"/>
          <p:cNvGrpSpPr/>
          <p:nvPr/>
        </p:nvGrpSpPr>
        <p:grpSpPr>
          <a:xfrm>
            <a:off x="1019923" y="4354067"/>
            <a:ext cx="2597241" cy="730505"/>
            <a:chOff x="3758200" y="1191244"/>
            <a:chExt cx="3172371" cy="929944"/>
          </a:xfrm>
          <a:solidFill>
            <a:schemeClr val="accent2">
              <a:lumMod val="75000"/>
            </a:schemeClr>
          </a:solidFill>
        </p:grpSpPr>
        <p:sp>
          <p:nvSpPr>
            <p:cNvPr id="23" name="Google Shape;193;p18"/>
            <p:cNvSpPr/>
            <p:nvPr/>
          </p:nvSpPr>
          <p:spPr>
            <a:xfrm>
              <a:off x="4375771" y="1191244"/>
              <a:ext cx="2554800" cy="909950"/>
            </a:xfrm>
            <a:custGeom>
              <a:avLst/>
              <a:gdLst/>
              <a:ahLst/>
              <a:cxnLst/>
              <a:rect l="l" t="t" r="r" b="b"/>
              <a:pathLst>
                <a:path w="102192" h="36398" extrusionOk="0">
                  <a:moveTo>
                    <a:pt x="1" y="1"/>
                  </a:moveTo>
                  <a:cubicBezTo>
                    <a:pt x="10049" y="1"/>
                    <a:pt x="18193" y="8145"/>
                    <a:pt x="18193" y="18193"/>
                  </a:cubicBezTo>
                  <a:cubicBezTo>
                    <a:pt x="18193" y="28242"/>
                    <a:pt x="10049" y="36398"/>
                    <a:pt x="1" y="36398"/>
                  </a:cubicBezTo>
                  <a:lnTo>
                    <a:pt x="83999" y="36398"/>
                  </a:lnTo>
                  <a:cubicBezTo>
                    <a:pt x="94048" y="36398"/>
                    <a:pt x="102192" y="28242"/>
                    <a:pt x="102192" y="18193"/>
                  </a:cubicBezTo>
                  <a:cubicBezTo>
                    <a:pt x="102192" y="8145"/>
                    <a:pt x="94048" y="1"/>
                    <a:pt x="839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731500" tIns="91425" rIns="457200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b="1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Metode</a:t>
              </a:r>
              <a:endParaRPr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194;p18"/>
            <p:cNvSpPr/>
            <p:nvPr/>
          </p:nvSpPr>
          <p:spPr>
            <a:xfrm>
              <a:off x="3758200" y="1211238"/>
              <a:ext cx="909975" cy="909950"/>
            </a:xfrm>
            <a:custGeom>
              <a:avLst/>
              <a:gdLst/>
              <a:ahLst/>
              <a:cxnLst/>
              <a:rect l="l" t="t" r="r" b="b"/>
              <a:pathLst>
                <a:path w="36399" h="36398" extrusionOk="0">
                  <a:moveTo>
                    <a:pt x="18193" y="1"/>
                  </a:moveTo>
                  <a:cubicBezTo>
                    <a:pt x="8145" y="1"/>
                    <a:pt x="1" y="8145"/>
                    <a:pt x="1" y="18193"/>
                  </a:cubicBezTo>
                  <a:cubicBezTo>
                    <a:pt x="1" y="28242"/>
                    <a:pt x="8145" y="36398"/>
                    <a:pt x="18193" y="36398"/>
                  </a:cubicBezTo>
                  <a:cubicBezTo>
                    <a:pt x="28242" y="36398"/>
                    <a:pt x="36398" y="28242"/>
                    <a:pt x="36398" y="18193"/>
                  </a:cubicBezTo>
                  <a:cubicBezTo>
                    <a:pt x="36398" y="8145"/>
                    <a:pt x="28242" y="1"/>
                    <a:pt x="18193" y="1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74;p15"/>
          <p:cNvGrpSpPr/>
          <p:nvPr/>
        </p:nvGrpSpPr>
        <p:grpSpPr>
          <a:xfrm>
            <a:off x="913829" y="1653400"/>
            <a:ext cx="3404674" cy="588271"/>
            <a:chOff x="3466375" y="934650"/>
            <a:chExt cx="3072178" cy="923575"/>
          </a:xfrm>
        </p:grpSpPr>
        <p:sp>
          <p:nvSpPr>
            <p:cNvPr id="36" name="Google Shape;76;p15"/>
            <p:cNvSpPr/>
            <p:nvPr/>
          </p:nvSpPr>
          <p:spPr>
            <a:xfrm>
              <a:off x="3466375" y="934650"/>
              <a:ext cx="566175" cy="923575"/>
            </a:xfrm>
            <a:custGeom>
              <a:avLst/>
              <a:gdLst/>
              <a:ahLst/>
              <a:cxnLst/>
              <a:rect l="l" t="t" r="r" b="b"/>
              <a:pathLst>
                <a:path w="22647" h="36943" extrusionOk="0">
                  <a:moveTo>
                    <a:pt x="3869" y="0"/>
                  </a:moveTo>
                  <a:cubicBezTo>
                    <a:pt x="3069" y="0"/>
                    <a:pt x="2269" y="304"/>
                    <a:pt x="1655" y="911"/>
                  </a:cubicBezTo>
                  <a:lnTo>
                    <a:pt x="1" y="2566"/>
                  </a:lnTo>
                  <a:lnTo>
                    <a:pt x="13693" y="16258"/>
                  </a:lnTo>
                  <a:cubicBezTo>
                    <a:pt x="14919" y="17484"/>
                    <a:pt x="14919" y="19461"/>
                    <a:pt x="13693" y="20675"/>
                  </a:cubicBezTo>
                  <a:lnTo>
                    <a:pt x="1" y="34379"/>
                  </a:lnTo>
                  <a:lnTo>
                    <a:pt x="1655" y="36022"/>
                  </a:lnTo>
                  <a:cubicBezTo>
                    <a:pt x="2269" y="36636"/>
                    <a:pt x="3069" y="36942"/>
                    <a:pt x="3869" y="36942"/>
                  </a:cubicBezTo>
                  <a:cubicBezTo>
                    <a:pt x="4668" y="36942"/>
                    <a:pt x="5465" y="36636"/>
                    <a:pt x="6073" y="36022"/>
                  </a:cubicBezTo>
                  <a:lnTo>
                    <a:pt x="21420" y="20675"/>
                  </a:lnTo>
                  <a:cubicBezTo>
                    <a:pt x="22646" y="19461"/>
                    <a:pt x="22646" y="17484"/>
                    <a:pt x="21420" y="16258"/>
                  </a:cubicBezTo>
                  <a:lnTo>
                    <a:pt x="6073" y="911"/>
                  </a:lnTo>
                  <a:cubicBezTo>
                    <a:pt x="5465" y="304"/>
                    <a:pt x="4668" y="0"/>
                    <a:pt x="3869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7;p15"/>
            <p:cNvSpPr/>
            <p:nvPr/>
          </p:nvSpPr>
          <p:spPr>
            <a:xfrm>
              <a:off x="3533650" y="1247050"/>
              <a:ext cx="171775" cy="298550"/>
            </a:xfrm>
            <a:custGeom>
              <a:avLst/>
              <a:gdLst/>
              <a:ahLst/>
              <a:cxnLst/>
              <a:rect l="l" t="t" r="r" b="b"/>
              <a:pathLst>
                <a:path w="6871" h="11942" extrusionOk="0">
                  <a:moveTo>
                    <a:pt x="1501" y="0"/>
                  </a:moveTo>
                  <a:cubicBezTo>
                    <a:pt x="737" y="0"/>
                    <a:pt x="0" y="597"/>
                    <a:pt x="0" y="1500"/>
                  </a:cubicBezTo>
                  <a:lnTo>
                    <a:pt x="0" y="10453"/>
                  </a:lnTo>
                  <a:cubicBezTo>
                    <a:pt x="0" y="11347"/>
                    <a:pt x="736" y="11942"/>
                    <a:pt x="1499" y="11942"/>
                  </a:cubicBezTo>
                  <a:cubicBezTo>
                    <a:pt x="1864" y="11942"/>
                    <a:pt x="2236" y="11806"/>
                    <a:pt x="2536" y="11501"/>
                  </a:cubicBezTo>
                  <a:lnTo>
                    <a:pt x="5382" y="8656"/>
                  </a:lnTo>
                  <a:cubicBezTo>
                    <a:pt x="6870" y="7179"/>
                    <a:pt x="6870" y="4774"/>
                    <a:pt x="5382" y="3286"/>
                  </a:cubicBezTo>
                  <a:lnTo>
                    <a:pt x="2536" y="440"/>
                  </a:lnTo>
                  <a:cubicBezTo>
                    <a:pt x="2236" y="136"/>
                    <a:pt x="1865" y="0"/>
                    <a:pt x="1501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8;p15"/>
            <p:cNvSpPr/>
            <p:nvPr/>
          </p:nvSpPr>
          <p:spPr>
            <a:xfrm>
              <a:off x="3685503" y="1020644"/>
              <a:ext cx="2853050" cy="753400"/>
            </a:xfrm>
            <a:custGeom>
              <a:avLst/>
              <a:gdLst/>
              <a:ahLst/>
              <a:cxnLst/>
              <a:rect l="l" t="t" r="r" b="b"/>
              <a:pathLst>
                <a:path w="114122" h="30136" extrusionOk="0">
                  <a:moveTo>
                    <a:pt x="0" y="0"/>
                  </a:moveTo>
                  <a:lnTo>
                    <a:pt x="12871" y="12859"/>
                  </a:lnTo>
                  <a:cubicBezTo>
                    <a:pt x="13478" y="13466"/>
                    <a:pt x="13788" y="14276"/>
                    <a:pt x="13788" y="15074"/>
                  </a:cubicBezTo>
                  <a:cubicBezTo>
                    <a:pt x="13788" y="15871"/>
                    <a:pt x="13478" y="16669"/>
                    <a:pt x="12871" y="17276"/>
                  </a:cubicBezTo>
                  <a:lnTo>
                    <a:pt x="12" y="30135"/>
                  </a:lnTo>
                  <a:lnTo>
                    <a:pt x="99286" y="30135"/>
                  </a:lnTo>
                  <a:lnTo>
                    <a:pt x="114122" y="15074"/>
                  </a:lnTo>
                  <a:lnTo>
                    <a:pt x="99286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txBody>
            <a:bodyPr spcFirstLastPara="1" wrap="square" lIns="548625" tIns="91425" rIns="548625" bIns="91425" anchor="ctr" anchorCtr="0">
              <a:noAutofit/>
            </a:bodyPr>
            <a:lstStyle/>
            <a:p>
              <a:pPr lvl="0" algn="ctr">
                <a:buClr>
                  <a:schemeClr val="dk1"/>
                </a:buClr>
                <a:buSzPts val="1100"/>
              </a:pPr>
              <a:r>
                <a:rPr lang="en" b="1" dirty="0" smtClean="0">
                  <a:solidFill>
                    <a:srgbClr val="C00000"/>
                  </a:solidFill>
                  <a:latin typeface="Roboto"/>
                  <a:ea typeface="Roboto"/>
                  <a:cs typeface="Roboto"/>
                  <a:sym typeface="Roboto"/>
                </a:rPr>
                <a:t>Pengaturan Siswa</a:t>
              </a:r>
              <a:endParaRPr b="1" dirty="0">
                <a:solidFill>
                  <a:srgbClr val="C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4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8" y="5676703"/>
            <a:ext cx="221357" cy="23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8" y="5276633"/>
            <a:ext cx="221357" cy="23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952" y="6047452"/>
            <a:ext cx="221357" cy="23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/>
          <p:cNvGrpSpPr/>
          <p:nvPr/>
        </p:nvGrpSpPr>
        <p:grpSpPr>
          <a:xfrm>
            <a:off x="901873" y="2445220"/>
            <a:ext cx="4970623" cy="1559432"/>
            <a:chOff x="901873" y="2445220"/>
            <a:chExt cx="4970623" cy="1559432"/>
          </a:xfrm>
        </p:grpSpPr>
        <p:sp>
          <p:nvSpPr>
            <p:cNvPr id="31" name="Rectangle 30"/>
            <p:cNvSpPr/>
            <p:nvPr/>
          </p:nvSpPr>
          <p:spPr>
            <a:xfrm>
              <a:off x="993644" y="3604992"/>
              <a:ext cx="925474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Individu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595809" y="3642423"/>
              <a:ext cx="1382844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Berpasangan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462337" y="3642423"/>
              <a:ext cx="1410159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Berkelompok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901873" y="2445220"/>
              <a:ext cx="4970623" cy="1316987"/>
              <a:chOff x="901873" y="2445220"/>
              <a:chExt cx="4970623" cy="1316987"/>
            </a:xfrm>
          </p:grpSpPr>
          <p:pic>
            <p:nvPicPr>
              <p:cNvPr id="43" name="image31.jpeg">
                <a:extLst>
                  <a:ext uri="{FF2B5EF4-FFF2-40B4-BE49-F238E27FC236}">
                    <a16:creationId xmlns:a16="http://schemas.microsoft.com/office/drawing/2014/main" id="{33DCA064-49F6-4435-97C1-63D91DF44F60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75405" y="2445220"/>
                <a:ext cx="1072109" cy="1072986"/>
              </a:xfrm>
              <a:prstGeom prst="rect">
                <a:avLst/>
              </a:prstGeom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D65EE2F2-29B1-45E9-85E8-9BFF8D62A4AF}"/>
                  </a:ext>
                </a:extLst>
              </p:cNvPr>
              <p:cNvPicPr/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75" t="33580" r="46529"/>
              <a:stretch/>
            </p:blipFill>
            <p:spPr bwMode="auto">
              <a:xfrm>
                <a:off x="1178751" y="2459379"/>
                <a:ext cx="586175" cy="1035556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47" name="Picture 46"/>
              <p:cNvPicPr/>
              <p:nvPr/>
            </p:nvPicPr>
            <p:blipFill rotWithShape="1">
              <a:blip r:embed="rId5"/>
              <a:srcRect l="34393" t="37943" r="33266" b="29379"/>
              <a:stretch/>
            </p:blipFill>
            <p:spPr bwMode="auto">
              <a:xfrm>
                <a:off x="4198001" y="2491049"/>
                <a:ext cx="1674495" cy="951230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8" name="TextBox 47"/>
              <p:cNvSpPr txBox="1"/>
              <p:nvPr/>
            </p:nvSpPr>
            <p:spPr>
              <a:xfrm>
                <a:off x="4581366" y="3372516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2021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V hal. 165</a:t>
                </a:r>
                <a:endParaRPr lang="en-US" sz="600" dirty="0">
                  <a:latin typeface="Arial MT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2738498" y="3485208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2013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I hal. 4</a:t>
                </a:r>
                <a:endParaRPr lang="en-US" sz="600" dirty="0">
                  <a:latin typeface="Arial MT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901873" y="3460422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2013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I hal. 6</a:t>
                </a:r>
                <a:endParaRPr lang="en-US" sz="600" dirty="0">
                  <a:latin typeface="Arial M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749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389897" y="343949"/>
            <a:ext cx="5822012" cy="437924"/>
            <a:chOff x="389897" y="343949"/>
            <a:chExt cx="5822012" cy="437924"/>
          </a:xfrm>
        </p:grpSpPr>
        <p:grpSp>
          <p:nvGrpSpPr>
            <p:cNvPr id="36" name="Group 35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40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38" name="Flowchart: Delay 37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2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BUD.A.SUL.1.2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389898" y="5964082"/>
            <a:ext cx="4240628" cy="1044007"/>
            <a:chOff x="137257" y="5020306"/>
            <a:chExt cx="4444108" cy="1044007"/>
          </a:xfrm>
        </p:grpSpPr>
        <p:pic>
          <p:nvPicPr>
            <p:cNvPr id="1026" name="Picture 2" descr="https://tse2.mm.bing.net/th?id=OIP.QAjYf45LwO6Xz570nAsQowHaEz&amp;pid=Api&amp;P=0&amp;w=260&amp;h=16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257" y="5020306"/>
              <a:ext cx="1340143" cy="8710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4" name="Google Shape;441;p23"/>
            <p:cNvGrpSpPr/>
            <p:nvPr/>
          </p:nvGrpSpPr>
          <p:grpSpPr>
            <a:xfrm>
              <a:off x="1255061" y="5156998"/>
              <a:ext cx="3326304" cy="907315"/>
              <a:chOff x="5404343" y="2220726"/>
              <a:chExt cx="1870200" cy="1047743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46" name="Google Shape;442;p23"/>
              <p:cNvSpPr/>
              <p:nvPr/>
            </p:nvSpPr>
            <p:spPr>
              <a:xfrm>
                <a:off x="5404343" y="2220726"/>
                <a:ext cx="1870200" cy="714150"/>
              </a:xfrm>
              <a:prstGeom prst="roundRect">
                <a:avLst>
                  <a:gd name="adj" fmla="val 6755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182875" tIns="91425" rIns="18287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b="1" dirty="0" smtClean="0">
                    <a:solidFill>
                      <a:srgbClr val="00B0F0"/>
                    </a:solidFill>
                    <a:latin typeface="Roboto"/>
                    <a:ea typeface="Roboto"/>
                    <a:cs typeface="Roboto"/>
                    <a:sym typeface="Roboto"/>
                  </a:rPr>
                  <a:t>Jenis Asesmen</a:t>
                </a:r>
                <a:endParaRPr sz="2400" b="1" dirty="0">
                  <a:solidFill>
                    <a:srgbClr val="00B0F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8" name="Google Shape;444;p23"/>
              <p:cNvSpPr/>
              <p:nvPr/>
            </p:nvSpPr>
            <p:spPr>
              <a:xfrm rot="10800000">
                <a:off x="6126625" y="2966566"/>
                <a:ext cx="260558" cy="301903"/>
              </a:xfrm>
              <a:prstGeom prst="triangle">
                <a:avLst>
                  <a:gd name="adj" fmla="val 57906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" name="Google Shape;153;p17"/>
          <p:cNvGrpSpPr/>
          <p:nvPr/>
        </p:nvGrpSpPr>
        <p:grpSpPr>
          <a:xfrm>
            <a:off x="639039" y="2277179"/>
            <a:ext cx="2948378" cy="1073465"/>
            <a:chOff x="1258163" y="1712947"/>
            <a:chExt cx="2635535" cy="1073465"/>
          </a:xfrm>
        </p:grpSpPr>
        <p:sp>
          <p:nvSpPr>
            <p:cNvPr id="55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55;p17"/>
            <p:cNvSpPr txBox="1"/>
            <p:nvPr/>
          </p:nvSpPr>
          <p:spPr>
            <a:xfrm>
              <a:off x="1387563" y="1943253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Individu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" name="Google Shape;156;p17"/>
            <p:cNvSpPr txBox="1"/>
            <p:nvPr/>
          </p:nvSpPr>
          <p:spPr>
            <a:xfrm>
              <a:off x="3127068" y="1996203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24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8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</p:grpSpPr>
          <p:sp>
            <p:nvSpPr>
              <p:cNvPr id="59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160;p17"/>
          <p:cNvGrpSpPr/>
          <p:nvPr/>
        </p:nvGrpSpPr>
        <p:grpSpPr>
          <a:xfrm>
            <a:off x="2253093" y="3273196"/>
            <a:ext cx="2993211" cy="1073448"/>
            <a:chOff x="2559375" y="2708964"/>
            <a:chExt cx="2627713" cy="1073448"/>
          </a:xfrm>
        </p:grpSpPr>
        <p:sp>
          <p:nvSpPr>
            <p:cNvPr id="64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2;p17"/>
            <p:cNvSpPr txBox="1"/>
            <p:nvPr/>
          </p:nvSpPr>
          <p:spPr>
            <a:xfrm>
              <a:off x="3372588" y="2939266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Kelompok (&gt; 2 orang)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" name="Google Shape;163;p17"/>
            <p:cNvSpPr txBox="1"/>
            <p:nvPr/>
          </p:nvSpPr>
          <p:spPr>
            <a:xfrm>
              <a:off x="2841193" y="2992216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67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68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5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0" name="Google Shape;153;p17"/>
          <p:cNvGrpSpPr/>
          <p:nvPr/>
        </p:nvGrpSpPr>
        <p:grpSpPr>
          <a:xfrm>
            <a:off x="639038" y="4285651"/>
            <a:ext cx="2948378" cy="1073465"/>
            <a:chOff x="1258163" y="1712947"/>
            <a:chExt cx="2635535" cy="1073465"/>
          </a:xfrm>
          <a:solidFill>
            <a:schemeClr val="accent5">
              <a:lumMod val="50000"/>
            </a:schemeClr>
          </a:solidFill>
        </p:grpSpPr>
        <p:sp>
          <p:nvSpPr>
            <p:cNvPr id="71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55;p17"/>
            <p:cNvSpPr txBox="1"/>
            <p:nvPr/>
          </p:nvSpPr>
          <p:spPr>
            <a:xfrm>
              <a:off x="1387563" y="1943253"/>
              <a:ext cx="1685100" cy="535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Keduanya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5" name="Google Shape;156;p17"/>
            <p:cNvSpPr txBox="1"/>
            <p:nvPr/>
          </p:nvSpPr>
          <p:spPr>
            <a:xfrm>
              <a:off x="3127068" y="1996203"/>
              <a:ext cx="477000" cy="429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84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  <a:grpFill/>
          </p:grpSpPr>
          <p:sp>
            <p:nvSpPr>
              <p:cNvPr id="85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002060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7" name="Google Shape;516;p25"/>
          <p:cNvGrpSpPr/>
          <p:nvPr/>
        </p:nvGrpSpPr>
        <p:grpSpPr>
          <a:xfrm>
            <a:off x="2989439" y="673548"/>
            <a:ext cx="2109467" cy="1886140"/>
            <a:chOff x="5927513" y="1326163"/>
            <a:chExt cx="1441575" cy="1755900"/>
          </a:xfrm>
        </p:grpSpPr>
        <p:sp>
          <p:nvSpPr>
            <p:cNvPr id="88" name="Google Shape;517;p25"/>
            <p:cNvSpPr/>
            <p:nvPr/>
          </p:nvSpPr>
          <p:spPr>
            <a:xfrm>
              <a:off x="5927513" y="1326163"/>
              <a:ext cx="1441575" cy="1755900"/>
            </a:xfrm>
            <a:custGeom>
              <a:avLst/>
              <a:gdLst/>
              <a:ahLst/>
              <a:cxnLst/>
              <a:rect l="l" t="t" r="r" b="b"/>
              <a:pathLst>
                <a:path w="57663" h="70236" extrusionOk="0">
                  <a:moveTo>
                    <a:pt x="28838" y="0"/>
                  </a:moveTo>
                  <a:cubicBezTo>
                    <a:pt x="12931" y="0"/>
                    <a:pt x="1" y="12942"/>
                    <a:pt x="1" y="28837"/>
                  </a:cubicBezTo>
                  <a:cubicBezTo>
                    <a:pt x="1" y="29480"/>
                    <a:pt x="513" y="30004"/>
                    <a:pt x="1156" y="30004"/>
                  </a:cubicBezTo>
                  <a:cubicBezTo>
                    <a:pt x="1799" y="30004"/>
                    <a:pt x="2323" y="29480"/>
                    <a:pt x="2323" y="28837"/>
                  </a:cubicBezTo>
                  <a:cubicBezTo>
                    <a:pt x="2323" y="14216"/>
                    <a:pt x="14217" y="2322"/>
                    <a:pt x="28838" y="2322"/>
                  </a:cubicBezTo>
                  <a:cubicBezTo>
                    <a:pt x="43447" y="2322"/>
                    <a:pt x="55341" y="14216"/>
                    <a:pt x="55341" y="28837"/>
                  </a:cubicBezTo>
                  <a:cubicBezTo>
                    <a:pt x="55341" y="43458"/>
                    <a:pt x="43447" y="55352"/>
                    <a:pt x="28838" y="55352"/>
                  </a:cubicBezTo>
                  <a:cubicBezTo>
                    <a:pt x="28195" y="55352"/>
                    <a:pt x="27671" y="55864"/>
                    <a:pt x="27671" y="56507"/>
                  </a:cubicBezTo>
                  <a:lnTo>
                    <a:pt x="27671" y="66294"/>
                  </a:lnTo>
                  <a:lnTo>
                    <a:pt x="22980" y="61603"/>
                  </a:lnTo>
                  <a:cubicBezTo>
                    <a:pt x="22754" y="61371"/>
                    <a:pt x="22456" y="61255"/>
                    <a:pt x="22158" y="61255"/>
                  </a:cubicBezTo>
                  <a:cubicBezTo>
                    <a:pt x="21861" y="61255"/>
                    <a:pt x="21563" y="61371"/>
                    <a:pt x="21337" y="61603"/>
                  </a:cubicBezTo>
                  <a:cubicBezTo>
                    <a:pt x="20884" y="62056"/>
                    <a:pt x="20884" y="62782"/>
                    <a:pt x="21337" y="63234"/>
                  </a:cubicBezTo>
                  <a:lnTo>
                    <a:pt x="27992" y="69902"/>
                  </a:lnTo>
                  <a:cubicBezTo>
                    <a:pt x="28207" y="70116"/>
                    <a:pt x="28504" y="70235"/>
                    <a:pt x="28814" y="70235"/>
                  </a:cubicBezTo>
                  <a:cubicBezTo>
                    <a:pt x="29124" y="70235"/>
                    <a:pt x="29421" y="70116"/>
                    <a:pt x="29635" y="69902"/>
                  </a:cubicBezTo>
                  <a:lnTo>
                    <a:pt x="36291" y="63234"/>
                  </a:lnTo>
                  <a:cubicBezTo>
                    <a:pt x="36744" y="62782"/>
                    <a:pt x="36744" y="62056"/>
                    <a:pt x="36291" y="61603"/>
                  </a:cubicBezTo>
                  <a:cubicBezTo>
                    <a:pt x="36065" y="61371"/>
                    <a:pt x="35767" y="61255"/>
                    <a:pt x="35470" y="61255"/>
                  </a:cubicBezTo>
                  <a:cubicBezTo>
                    <a:pt x="35172" y="61255"/>
                    <a:pt x="34874" y="61371"/>
                    <a:pt x="34648" y="61603"/>
                  </a:cubicBezTo>
                  <a:lnTo>
                    <a:pt x="29993" y="66258"/>
                  </a:lnTo>
                  <a:lnTo>
                    <a:pt x="29993" y="57650"/>
                  </a:lnTo>
                  <a:cubicBezTo>
                    <a:pt x="45352" y="57031"/>
                    <a:pt x="57663" y="44351"/>
                    <a:pt x="57663" y="28837"/>
                  </a:cubicBezTo>
                  <a:cubicBezTo>
                    <a:pt x="57663" y="12942"/>
                    <a:pt x="44733" y="0"/>
                    <a:pt x="2883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518;p25"/>
            <p:cNvSpPr/>
            <p:nvPr/>
          </p:nvSpPr>
          <p:spPr>
            <a:xfrm>
              <a:off x="6019842" y="1427008"/>
              <a:ext cx="1262278" cy="1244207"/>
            </a:xfrm>
            <a:custGeom>
              <a:avLst/>
              <a:gdLst/>
              <a:ahLst/>
              <a:cxnLst/>
              <a:rect l="l" t="t" r="r" b="b"/>
              <a:pathLst>
                <a:path w="39161" h="39148" extrusionOk="0">
                  <a:moveTo>
                    <a:pt x="19587" y="0"/>
                  </a:moveTo>
                  <a:cubicBezTo>
                    <a:pt x="8776" y="0"/>
                    <a:pt x="1" y="8763"/>
                    <a:pt x="1" y="19574"/>
                  </a:cubicBezTo>
                  <a:cubicBezTo>
                    <a:pt x="1" y="30385"/>
                    <a:pt x="8776" y="39148"/>
                    <a:pt x="19587" y="39148"/>
                  </a:cubicBezTo>
                  <a:cubicBezTo>
                    <a:pt x="30398" y="39148"/>
                    <a:pt x="39161" y="30385"/>
                    <a:pt x="39161" y="19574"/>
                  </a:cubicBezTo>
                  <a:cubicBezTo>
                    <a:pt x="39161" y="8763"/>
                    <a:pt x="30398" y="0"/>
                    <a:pt x="1958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endParaRPr sz="2400" b="1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2" name="Google Shape;386;p22"/>
          <p:cNvGrpSpPr/>
          <p:nvPr/>
        </p:nvGrpSpPr>
        <p:grpSpPr>
          <a:xfrm>
            <a:off x="791337" y="7358121"/>
            <a:ext cx="4306126" cy="683721"/>
            <a:chOff x="4086475" y="1059513"/>
            <a:chExt cx="4306126" cy="683721"/>
          </a:xfrm>
        </p:grpSpPr>
        <p:sp>
          <p:nvSpPr>
            <p:cNvPr id="93" name="Google Shape;387;p22"/>
            <p:cNvSpPr/>
            <p:nvPr/>
          </p:nvSpPr>
          <p:spPr>
            <a:xfrm>
              <a:off x="4758125" y="1392288"/>
              <a:ext cx="237275" cy="14600"/>
            </a:xfrm>
            <a:custGeom>
              <a:avLst/>
              <a:gdLst/>
              <a:ahLst/>
              <a:cxnLst/>
              <a:rect l="l" t="t" r="r" b="b"/>
              <a:pathLst>
                <a:path w="9491" h="584" extrusionOk="0">
                  <a:moveTo>
                    <a:pt x="1" y="0"/>
                  </a:moveTo>
                  <a:lnTo>
                    <a:pt x="1" y="584"/>
                  </a:lnTo>
                  <a:lnTo>
                    <a:pt x="9490" y="584"/>
                  </a:lnTo>
                  <a:lnTo>
                    <a:pt x="9490" y="0"/>
                  </a:lnTo>
                  <a:close/>
                </a:path>
              </a:pathLst>
            </a:custGeom>
            <a:solidFill>
              <a:srgbClr val="FCDF2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88;p22"/>
            <p:cNvSpPr/>
            <p:nvPr/>
          </p:nvSpPr>
          <p:spPr>
            <a:xfrm>
              <a:off x="4757825" y="1361013"/>
              <a:ext cx="310800" cy="80400"/>
            </a:xfrm>
            <a:custGeom>
              <a:avLst/>
              <a:gdLst/>
              <a:ahLst/>
              <a:cxnLst/>
              <a:rect l="l" t="t" r="r" b="b"/>
              <a:pathLst>
                <a:path w="12432" h="3216" extrusionOk="0">
                  <a:moveTo>
                    <a:pt x="10824" y="596"/>
                  </a:moveTo>
                  <a:cubicBezTo>
                    <a:pt x="11383" y="596"/>
                    <a:pt x="11848" y="1049"/>
                    <a:pt x="11848" y="1620"/>
                  </a:cubicBezTo>
                  <a:cubicBezTo>
                    <a:pt x="11848" y="2180"/>
                    <a:pt x="11383" y="2632"/>
                    <a:pt x="10824" y="2632"/>
                  </a:cubicBezTo>
                  <a:cubicBezTo>
                    <a:pt x="10252" y="2632"/>
                    <a:pt x="9800" y="2180"/>
                    <a:pt x="9800" y="1620"/>
                  </a:cubicBezTo>
                  <a:cubicBezTo>
                    <a:pt x="9800" y="1049"/>
                    <a:pt x="10252" y="596"/>
                    <a:pt x="10824" y="596"/>
                  </a:cubicBezTo>
                  <a:close/>
                  <a:moveTo>
                    <a:pt x="10824" y="1"/>
                  </a:moveTo>
                  <a:cubicBezTo>
                    <a:pt x="10145" y="1"/>
                    <a:pt x="9562" y="406"/>
                    <a:pt x="9335" y="1001"/>
                  </a:cubicBezTo>
                  <a:lnTo>
                    <a:pt x="1" y="1001"/>
                  </a:lnTo>
                  <a:lnTo>
                    <a:pt x="1" y="2037"/>
                  </a:lnTo>
                  <a:lnTo>
                    <a:pt x="9276" y="2037"/>
                  </a:lnTo>
                  <a:cubicBezTo>
                    <a:pt x="9478" y="2787"/>
                    <a:pt x="10086" y="3216"/>
                    <a:pt x="10824" y="3216"/>
                  </a:cubicBezTo>
                  <a:cubicBezTo>
                    <a:pt x="11705" y="3216"/>
                    <a:pt x="12431" y="2489"/>
                    <a:pt x="12431" y="1608"/>
                  </a:cubicBezTo>
                  <a:cubicBezTo>
                    <a:pt x="12431" y="715"/>
                    <a:pt x="11705" y="1"/>
                    <a:pt x="10824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89;p22"/>
            <p:cNvSpPr/>
            <p:nvPr/>
          </p:nvSpPr>
          <p:spPr>
            <a:xfrm>
              <a:off x="5200150" y="1098188"/>
              <a:ext cx="3192451" cy="606350"/>
            </a:xfrm>
            <a:custGeom>
              <a:avLst/>
              <a:gdLst/>
              <a:ahLst/>
              <a:cxnLst/>
              <a:rect l="l" t="t" r="r" b="b"/>
              <a:pathLst>
                <a:path w="54817" h="24254" extrusionOk="0">
                  <a:moveTo>
                    <a:pt x="1060" y="1"/>
                  </a:moveTo>
                  <a:cubicBezTo>
                    <a:pt x="477" y="1"/>
                    <a:pt x="1" y="477"/>
                    <a:pt x="1" y="1060"/>
                  </a:cubicBezTo>
                  <a:lnTo>
                    <a:pt x="1" y="23194"/>
                  </a:lnTo>
                  <a:cubicBezTo>
                    <a:pt x="1" y="23778"/>
                    <a:pt x="477" y="24254"/>
                    <a:pt x="1060" y="24254"/>
                  </a:cubicBezTo>
                  <a:lnTo>
                    <a:pt x="53757" y="24254"/>
                  </a:lnTo>
                  <a:cubicBezTo>
                    <a:pt x="54341" y="24254"/>
                    <a:pt x="54817" y="23778"/>
                    <a:pt x="54817" y="23194"/>
                  </a:cubicBezTo>
                  <a:lnTo>
                    <a:pt x="54817" y="1060"/>
                  </a:lnTo>
                  <a:cubicBezTo>
                    <a:pt x="54817" y="477"/>
                    <a:pt x="54341" y="1"/>
                    <a:pt x="53757" y="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400" b="1" dirty="0" smtClean="0">
                  <a:solidFill>
                    <a:srgbClr val="7030A0"/>
                  </a:solidFill>
                  <a:latin typeface="Roboto"/>
                  <a:ea typeface="Roboto"/>
                  <a:cs typeface="Roboto"/>
                  <a:sym typeface="Roboto"/>
                </a:rPr>
                <a:t>Performa (bercerita)</a:t>
              </a:r>
              <a:endParaRPr sz="14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9" name="Google Shape;393;p22"/>
            <p:cNvSpPr/>
            <p:nvPr/>
          </p:nvSpPr>
          <p:spPr>
            <a:xfrm>
              <a:off x="4086475" y="1059513"/>
              <a:ext cx="683721" cy="683721"/>
            </a:xfrm>
            <a:custGeom>
              <a:avLst/>
              <a:gdLst/>
              <a:ahLst/>
              <a:cxnLst/>
              <a:rect l="l" t="t" r="r" b="b"/>
              <a:pathLst>
                <a:path w="23944" h="23944" extrusionOk="0">
                  <a:moveTo>
                    <a:pt x="11978" y="1"/>
                  </a:moveTo>
                  <a:cubicBezTo>
                    <a:pt x="5370" y="1"/>
                    <a:pt x="0" y="5370"/>
                    <a:pt x="0" y="11978"/>
                  </a:cubicBezTo>
                  <a:cubicBezTo>
                    <a:pt x="0" y="18574"/>
                    <a:pt x="5370" y="23944"/>
                    <a:pt x="11978" y="23944"/>
                  </a:cubicBezTo>
                  <a:cubicBezTo>
                    <a:pt x="18574" y="23944"/>
                    <a:pt x="23944" y="18574"/>
                    <a:pt x="23944" y="11978"/>
                  </a:cubicBezTo>
                  <a:lnTo>
                    <a:pt x="22860" y="11978"/>
                  </a:lnTo>
                  <a:cubicBezTo>
                    <a:pt x="22860" y="17979"/>
                    <a:pt x="17979" y="22861"/>
                    <a:pt x="11978" y="22861"/>
                  </a:cubicBezTo>
                  <a:cubicBezTo>
                    <a:pt x="5977" y="22861"/>
                    <a:pt x="1084" y="17979"/>
                    <a:pt x="1084" y="11978"/>
                  </a:cubicBezTo>
                  <a:cubicBezTo>
                    <a:pt x="1084" y="5966"/>
                    <a:pt x="5977" y="1084"/>
                    <a:pt x="11978" y="1084"/>
                  </a:cubicBezTo>
                  <a:lnTo>
                    <a:pt x="11978" y="1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94;p22"/>
            <p:cNvSpPr/>
            <p:nvPr/>
          </p:nvSpPr>
          <p:spPr>
            <a:xfrm>
              <a:off x="4428468" y="1059513"/>
              <a:ext cx="341718" cy="342060"/>
            </a:xfrm>
            <a:custGeom>
              <a:avLst/>
              <a:gdLst/>
              <a:ahLst/>
              <a:cxnLst/>
              <a:rect l="l" t="t" r="r" b="b"/>
              <a:pathLst>
                <a:path w="11967" h="11979" extrusionOk="0">
                  <a:moveTo>
                    <a:pt x="1" y="1"/>
                  </a:moveTo>
                  <a:lnTo>
                    <a:pt x="1" y="1084"/>
                  </a:lnTo>
                  <a:cubicBezTo>
                    <a:pt x="6002" y="1084"/>
                    <a:pt x="10883" y="5966"/>
                    <a:pt x="10883" y="11978"/>
                  </a:cubicBezTo>
                  <a:lnTo>
                    <a:pt x="11967" y="11978"/>
                  </a:lnTo>
                  <a:cubicBezTo>
                    <a:pt x="11967" y="5370"/>
                    <a:pt x="6597" y="1"/>
                    <a:pt x="1" y="1"/>
                  </a:cubicBezTo>
                  <a:close/>
                </a:path>
              </a:pathLst>
            </a:custGeom>
            <a:solidFill>
              <a:srgbClr val="FCBD24"/>
            </a:solidFill>
            <a:ln w="19050" cap="flat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397;p22"/>
          <p:cNvGrpSpPr/>
          <p:nvPr/>
        </p:nvGrpSpPr>
        <p:grpSpPr>
          <a:xfrm>
            <a:off x="1339175" y="8168633"/>
            <a:ext cx="4299691" cy="683721"/>
            <a:chOff x="4634313" y="1870025"/>
            <a:chExt cx="4299691" cy="683721"/>
          </a:xfrm>
        </p:grpSpPr>
        <p:sp>
          <p:nvSpPr>
            <p:cNvPr id="104" name="Google Shape;398;p22"/>
            <p:cNvSpPr/>
            <p:nvPr/>
          </p:nvSpPr>
          <p:spPr>
            <a:xfrm>
              <a:off x="5305375" y="2171838"/>
              <a:ext cx="310775" cy="80400"/>
            </a:xfrm>
            <a:custGeom>
              <a:avLst/>
              <a:gdLst/>
              <a:ahLst/>
              <a:cxnLst/>
              <a:rect l="l" t="t" r="r" b="b"/>
              <a:pathLst>
                <a:path w="12431" h="3216" extrusionOk="0">
                  <a:moveTo>
                    <a:pt x="10836" y="584"/>
                  </a:moveTo>
                  <a:cubicBezTo>
                    <a:pt x="11395" y="584"/>
                    <a:pt x="11848" y="1036"/>
                    <a:pt x="11848" y="1596"/>
                  </a:cubicBezTo>
                  <a:cubicBezTo>
                    <a:pt x="11848" y="2167"/>
                    <a:pt x="11395" y="2620"/>
                    <a:pt x="10836" y="2620"/>
                  </a:cubicBezTo>
                  <a:cubicBezTo>
                    <a:pt x="10264" y="2620"/>
                    <a:pt x="9812" y="2167"/>
                    <a:pt x="9812" y="1596"/>
                  </a:cubicBezTo>
                  <a:cubicBezTo>
                    <a:pt x="9812" y="1036"/>
                    <a:pt x="10264" y="584"/>
                    <a:pt x="10836" y="584"/>
                  </a:cubicBezTo>
                  <a:close/>
                  <a:moveTo>
                    <a:pt x="10836" y="1"/>
                  </a:moveTo>
                  <a:cubicBezTo>
                    <a:pt x="10157" y="1"/>
                    <a:pt x="9574" y="417"/>
                    <a:pt x="9335" y="1013"/>
                  </a:cubicBezTo>
                  <a:lnTo>
                    <a:pt x="1" y="1013"/>
                  </a:lnTo>
                  <a:lnTo>
                    <a:pt x="1" y="2048"/>
                  </a:lnTo>
                  <a:lnTo>
                    <a:pt x="9288" y="2048"/>
                  </a:lnTo>
                  <a:cubicBezTo>
                    <a:pt x="9478" y="2644"/>
                    <a:pt x="10097" y="3215"/>
                    <a:pt x="10836" y="3215"/>
                  </a:cubicBezTo>
                  <a:cubicBezTo>
                    <a:pt x="11717" y="3215"/>
                    <a:pt x="12431" y="2489"/>
                    <a:pt x="12431" y="1608"/>
                  </a:cubicBezTo>
                  <a:cubicBezTo>
                    <a:pt x="12431" y="715"/>
                    <a:pt x="11717" y="1"/>
                    <a:pt x="10836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99;p22"/>
            <p:cNvSpPr/>
            <p:nvPr/>
          </p:nvSpPr>
          <p:spPr>
            <a:xfrm>
              <a:off x="4634313" y="1870025"/>
              <a:ext cx="341689" cy="683721"/>
            </a:xfrm>
            <a:custGeom>
              <a:avLst/>
              <a:gdLst/>
              <a:ahLst/>
              <a:cxnLst/>
              <a:rect l="l" t="t" r="r" b="b"/>
              <a:pathLst>
                <a:path w="11966" h="23944" extrusionOk="0">
                  <a:moveTo>
                    <a:pt x="11966" y="0"/>
                  </a:moveTo>
                  <a:cubicBezTo>
                    <a:pt x="5370" y="0"/>
                    <a:pt x="0" y="5370"/>
                    <a:pt x="0" y="11966"/>
                  </a:cubicBezTo>
                  <a:cubicBezTo>
                    <a:pt x="0" y="18574"/>
                    <a:pt x="5370" y="23944"/>
                    <a:pt x="11966" y="23944"/>
                  </a:cubicBezTo>
                  <a:lnTo>
                    <a:pt x="11966" y="22860"/>
                  </a:lnTo>
                  <a:cubicBezTo>
                    <a:pt x="5965" y="22860"/>
                    <a:pt x="1084" y="17979"/>
                    <a:pt x="1084" y="11966"/>
                  </a:cubicBezTo>
                  <a:cubicBezTo>
                    <a:pt x="1084" y="5965"/>
                    <a:pt x="5965" y="1084"/>
                    <a:pt x="11966" y="1084"/>
                  </a:cubicBezTo>
                  <a:lnTo>
                    <a:pt x="11966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400;p22"/>
            <p:cNvSpPr/>
            <p:nvPr/>
          </p:nvSpPr>
          <p:spPr>
            <a:xfrm>
              <a:off x="4975975" y="1870025"/>
              <a:ext cx="342060" cy="683721"/>
            </a:xfrm>
            <a:custGeom>
              <a:avLst/>
              <a:gdLst/>
              <a:ahLst/>
              <a:cxnLst/>
              <a:rect l="l" t="t" r="r" b="b"/>
              <a:pathLst>
                <a:path w="11979" h="23944" extrusionOk="0">
                  <a:moveTo>
                    <a:pt x="1" y="0"/>
                  </a:moveTo>
                  <a:lnTo>
                    <a:pt x="1" y="1084"/>
                  </a:lnTo>
                  <a:cubicBezTo>
                    <a:pt x="6014" y="1084"/>
                    <a:pt x="10895" y="5965"/>
                    <a:pt x="10895" y="11966"/>
                  </a:cubicBezTo>
                  <a:cubicBezTo>
                    <a:pt x="10895" y="17979"/>
                    <a:pt x="6014" y="22860"/>
                    <a:pt x="1" y="22860"/>
                  </a:cubicBezTo>
                  <a:lnTo>
                    <a:pt x="1" y="23944"/>
                  </a:lnTo>
                  <a:cubicBezTo>
                    <a:pt x="6609" y="23944"/>
                    <a:pt x="11979" y="18574"/>
                    <a:pt x="11979" y="11966"/>
                  </a:cubicBezTo>
                  <a:cubicBezTo>
                    <a:pt x="11979" y="5370"/>
                    <a:pt x="6609" y="0"/>
                    <a:pt x="1" y="0"/>
                  </a:cubicBezTo>
                  <a:close/>
                </a:path>
              </a:pathLst>
            </a:custGeom>
            <a:solidFill>
              <a:srgbClr val="69E781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401;p22"/>
            <p:cNvSpPr/>
            <p:nvPr/>
          </p:nvSpPr>
          <p:spPr>
            <a:xfrm>
              <a:off x="5747550" y="1914663"/>
              <a:ext cx="3186454" cy="606350"/>
            </a:xfrm>
            <a:custGeom>
              <a:avLst/>
              <a:gdLst/>
              <a:ahLst/>
              <a:cxnLst/>
              <a:rect l="l" t="t" r="r" b="b"/>
              <a:pathLst>
                <a:path w="54817" h="24254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lnTo>
                    <a:pt x="0" y="23194"/>
                  </a:lnTo>
                  <a:cubicBezTo>
                    <a:pt x="0" y="23777"/>
                    <a:pt x="476" y="24254"/>
                    <a:pt x="1060" y="24254"/>
                  </a:cubicBezTo>
                  <a:lnTo>
                    <a:pt x="53757" y="24254"/>
                  </a:lnTo>
                  <a:cubicBezTo>
                    <a:pt x="54340" y="24254"/>
                    <a:pt x="54817" y="23777"/>
                    <a:pt x="54817" y="23194"/>
                  </a:cubicBezTo>
                  <a:lnTo>
                    <a:pt x="54817" y="1060"/>
                  </a:lnTo>
                  <a:cubicBezTo>
                    <a:pt x="54817" y="477"/>
                    <a:pt x="54340" y="1"/>
                    <a:pt x="53757" y="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400" b="1" dirty="0" smtClean="0">
                  <a:solidFill>
                    <a:schemeClr val="accent6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Terulis (tes objektif, esai)</a:t>
              </a:r>
              <a:endParaRPr sz="1400" b="1" dirty="0">
                <a:solidFill>
                  <a:schemeClr val="accent6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03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82" y="4433898"/>
            <a:ext cx="512569" cy="53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196" y="7310497"/>
            <a:ext cx="455986" cy="47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325" y="8144759"/>
            <a:ext cx="455986" cy="47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99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96"/>
          <p:cNvGrpSpPr/>
          <p:nvPr/>
        </p:nvGrpSpPr>
        <p:grpSpPr>
          <a:xfrm>
            <a:off x="1098961" y="453155"/>
            <a:ext cx="2812481" cy="1979049"/>
            <a:chOff x="1098961" y="324427"/>
            <a:chExt cx="2812481" cy="1979049"/>
          </a:xfrm>
        </p:grpSpPr>
        <p:pic>
          <p:nvPicPr>
            <p:cNvPr id="6146" name="Picture 2">
              <a:extLst>
                <a:ext uri="{FF2B5EF4-FFF2-40B4-BE49-F238E27FC236}">
                  <a16:creationId xmlns:a16="http://schemas.microsoft.com/office/drawing/2014/main" id="{DCC19AFE-7225-4B81-89A2-47C22B35FA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9438" y="324427"/>
              <a:ext cx="1001321" cy="899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8" name="Google Shape;915;p34"/>
            <p:cNvGrpSpPr/>
            <p:nvPr/>
          </p:nvGrpSpPr>
          <p:grpSpPr>
            <a:xfrm>
              <a:off x="1098961" y="655281"/>
              <a:ext cx="2812481" cy="1648195"/>
              <a:chOff x="1479938" y="2159038"/>
              <a:chExt cx="1738050" cy="1330225"/>
            </a:xfrm>
          </p:grpSpPr>
          <p:grpSp>
            <p:nvGrpSpPr>
              <p:cNvPr id="61" name="Google Shape;918;p34"/>
              <p:cNvGrpSpPr/>
              <p:nvPr/>
            </p:nvGrpSpPr>
            <p:grpSpPr>
              <a:xfrm>
                <a:off x="1479938" y="2159038"/>
                <a:ext cx="1738050" cy="1330225"/>
                <a:chOff x="1597088" y="2088450"/>
                <a:chExt cx="1738050" cy="1330225"/>
              </a:xfrm>
            </p:grpSpPr>
            <p:sp>
              <p:nvSpPr>
                <p:cNvPr id="69" name="Google Shape;919;p34"/>
                <p:cNvSpPr/>
                <p:nvPr/>
              </p:nvSpPr>
              <p:spPr>
                <a:xfrm>
                  <a:off x="2968088" y="2088450"/>
                  <a:ext cx="367050" cy="1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2" h="5049" fill="none" extrusionOk="0">
                      <a:moveTo>
                        <a:pt x="14681" y="0"/>
                      </a:moveTo>
                      <a:lnTo>
                        <a:pt x="5037" y="0"/>
                      </a:lnTo>
                      <a:cubicBezTo>
                        <a:pt x="2251" y="0"/>
                        <a:pt x="1" y="2262"/>
                        <a:pt x="1" y="5048"/>
                      </a:cubicBezTo>
                    </a:path>
                  </a:pathLst>
                </a:custGeom>
                <a:solidFill>
                  <a:schemeClr val="accent1"/>
                </a:solidFill>
                <a:ln w="40775" cap="flat" cmpd="sng">
                  <a:solidFill>
                    <a:schemeClr val="accent1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920;p34"/>
                <p:cNvSpPr/>
                <p:nvPr/>
              </p:nvSpPr>
              <p:spPr>
                <a:xfrm>
                  <a:off x="1597088" y="2214650"/>
                  <a:ext cx="1371025" cy="1204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41" h="48161" fill="none" extrusionOk="0">
                      <a:moveTo>
                        <a:pt x="13872" y="1905"/>
                      </a:moveTo>
                      <a:lnTo>
                        <a:pt x="5037" y="1905"/>
                      </a:lnTo>
                      <a:cubicBezTo>
                        <a:pt x="2251" y="1905"/>
                        <a:pt x="1" y="4167"/>
                        <a:pt x="1" y="6954"/>
                      </a:cubicBezTo>
                      <a:lnTo>
                        <a:pt x="1" y="34671"/>
                      </a:lnTo>
                      <a:cubicBezTo>
                        <a:pt x="1" y="37457"/>
                        <a:pt x="2251" y="39719"/>
                        <a:pt x="5037" y="39719"/>
                      </a:cubicBezTo>
                      <a:lnTo>
                        <a:pt x="20372" y="39719"/>
                      </a:lnTo>
                      <a:cubicBezTo>
                        <a:pt x="21015" y="39719"/>
                        <a:pt x="21634" y="40029"/>
                        <a:pt x="22015" y="40553"/>
                      </a:cubicBezTo>
                      <a:lnTo>
                        <a:pt x="25766" y="47054"/>
                      </a:lnTo>
                      <a:cubicBezTo>
                        <a:pt x="26587" y="48161"/>
                        <a:pt x="28254" y="48161"/>
                        <a:pt x="29064" y="47054"/>
                      </a:cubicBezTo>
                      <a:lnTo>
                        <a:pt x="32814" y="40553"/>
                      </a:lnTo>
                      <a:cubicBezTo>
                        <a:pt x="33207" y="40029"/>
                        <a:pt x="33815" y="39719"/>
                        <a:pt x="34469" y="39719"/>
                      </a:cubicBezTo>
                      <a:lnTo>
                        <a:pt x="49793" y="39719"/>
                      </a:lnTo>
                      <a:cubicBezTo>
                        <a:pt x="52579" y="39719"/>
                        <a:pt x="54841" y="37457"/>
                        <a:pt x="54841" y="34671"/>
                      </a:cubicBezTo>
                      <a:lnTo>
                        <a:pt x="54841" y="0"/>
                      </a:lnTo>
                    </a:path>
                  </a:pathLst>
                </a:custGeom>
                <a:solidFill>
                  <a:schemeClr val="accent1"/>
                </a:solidFill>
                <a:ln w="40775" cap="flat" cmpd="sng">
                  <a:solidFill>
                    <a:schemeClr val="accent1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3" name="Google Shape;927;p34"/>
              <p:cNvSpPr txBox="1"/>
              <p:nvPr/>
            </p:nvSpPr>
            <p:spPr>
              <a:xfrm>
                <a:off x="1479951" y="2643882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dirty="0" smtClean="0">
                    <a:solidFill>
                      <a:srgbClr val="0070C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Persiapan Pembelajaran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 b="1" dirty="0" smtClean="0">
                    <a:solidFill>
                      <a:srgbClr val="00B0F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(Pendahuluan)</a:t>
                </a:r>
                <a:endParaRPr sz="1200" b="1" dirty="0">
                  <a:solidFill>
                    <a:srgbClr val="00B0F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</p:grpSp>
      <p:grpSp>
        <p:nvGrpSpPr>
          <p:cNvPr id="68" name="Google Shape;160;p17"/>
          <p:cNvGrpSpPr/>
          <p:nvPr/>
        </p:nvGrpSpPr>
        <p:grpSpPr>
          <a:xfrm>
            <a:off x="3801492" y="1469228"/>
            <a:ext cx="2010066" cy="667247"/>
            <a:chOff x="2711787" y="2814465"/>
            <a:chExt cx="2116359" cy="785100"/>
          </a:xfrm>
        </p:grpSpPr>
        <p:sp>
          <p:nvSpPr>
            <p:cNvPr id="71" name="Google Shape;161;p17"/>
            <p:cNvSpPr/>
            <p:nvPr/>
          </p:nvSpPr>
          <p:spPr>
            <a:xfrm rot="16200000">
              <a:off x="3377417" y="2148835"/>
              <a:ext cx="785100" cy="211635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2;p17"/>
            <p:cNvSpPr txBox="1"/>
            <p:nvPr/>
          </p:nvSpPr>
          <p:spPr>
            <a:xfrm>
              <a:off x="2887471" y="2926602"/>
              <a:ext cx="1745842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1600" b="1" dirty="0" smtClean="0">
                  <a:solidFill>
                    <a:schemeClr val="bg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16 JP </a:t>
              </a:r>
            </a:p>
            <a:p>
              <a:pPr lvl="0" algn="ctr"/>
              <a:r>
                <a:rPr lang="en-US" sz="1600" b="1" dirty="0" smtClean="0">
                  <a:solidFill>
                    <a:schemeClr val="bg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(16 x 35 </a:t>
              </a:r>
              <a:r>
                <a:rPr lang="en-US" sz="1600" b="1" dirty="0">
                  <a:solidFill>
                    <a:schemeClr val="bg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Menit)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98961" y="2446956"/>
            <a:ext cx="4731649" cy="5032875"/>
            <a:chOff x="1098961" y="2446956"/>
            <a:chExt cx="4731649" cy="5032875"/>
          </a:xfrm>
        </p:grpSpPr>
        <p:grpSp>
          <p:nvGrpSpPr>
            <p:cNvPr id="5" name="Group 4"/>
            <p:cNvGrpSpPr/>
            <p:nvPr/>
          </p:nvGrpSpPr>
          <p:grpSpPr>
            <a:xfrm>
              <a:off x="1098961" y="2446956"/>
              <a:ext cx="4731649" cy="3995331"/>
              <a:chOff x="1098961" y="2597257"/>
              <a:chExt cx="4731649" cy="3995331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098961" y="2597257"/>
                <a:ext cx="4731649" cy="3995331"/>
                <a:chOff x="1061818" y="2576920"/>
                <a:chExt cx="4731649" cy="3995331"/>
              </a:xfrm>
            </p:grpSpPr>
            <p:grpSp>
              <p:nvGrpSpPr>
                <p:cNvPr id="34" name="Google Shape;831;p32"/>
                <p:cNvGrpSpPr/>
                <p:nvPr/>
              </p:nvGrpSpPr>
              <p:grpSpPr>
                <a:xfrm>
                  <a:off x="1063018" y="2576920"/>
                  <a:ext cx="4712597" cy="1058287"/>
                  <a:chOff x="4860575" y="633850"/>
                  <a:chExt cx="3351925" cy="938825"/>
                </a:xfrm>
              </p:grpSpPr>
              <p:sp>
                <p:nvSpPr>
                  <p:cNvPr id="35" name="Google Shape;832;p32"/>
                  <p:cNvSpPr/>
                  <p:nvPr/>
                </p:nvSpPr>
                <p:spPr>
                  <a:xfrm>
                    <a:off x="5329975" y="699925"/>
                    <a:ext cx="2882525" cy="80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67" extrusionOk="0">
                        <a:moveTo>
                          <a:pt x="32278" y="1"/>
                        </a:moveTo>
                        <a:cubicBezTo>
                          <a:pt x="23361" y="1"/>
                          <a:pt x="16133" y="7216"/>
                          <a:pt x="16133" y="16133"/>
                        </a:cubicBezTo>
                        <a:cubicBezTo>
                          <a:pt x="16133" y="25039"/>
                          <a:pt x="8918" y="32266"/>
                          <a:pt x="1" y="32266"/>
                        </a:cubicBezTo>
                        <a:lnTo>
                          <a:pt x="99108" y="32266"/>
                        </a:lnTo>
                        <a:cubicBezTo>
                          <a:pt x="103561" y="32266"/>
                          <a:pt x="107609" y="30469"/>
                          <a:pt x="110526" y="27540"/>
                        </a:cubicBezTo>
                        <a:cubicBezTo>
                          <a:pt x="113491" y="24575"/>
                          <a:pt x="115301" y="20467"/>
                          <a:pt x="115253" y="15931"/>
                        </a:cubicBezTo>
                        <a:cubicBezTo>
                          <a:pt x="115134" y="7025"/>
                          <a:pt x="107597" y="1"/>
                          <a:pt x="98691" y="1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731500" tIns="91425" rIns="274300" bIns="91425" anchor="ctr" anchorCtr="0">
                    <a:noAutofit/>
                  </a:bodyPr>
                  <a:lstStyle/>
                  <a:p>
                    <a:pPr marL="0" lvl="1" defTabSz="622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</a:pPr>
                    <a:r>
                      <a:rPr lang="id-ID" sz="1200" dirty="0">
                        <a:latin typeface="Arial MT"/>
                      </a:rPr>
                      <a:t>Melakukan pengecekan kesiapan </a:t>
                    </a:r>
                    <a:r>
                      <a:rPr lang="en-US" sz="1200" dirty="0">
                        <a:latin typeface="Arial MT"/>
                      </a:rPr>
                      <a:t>peserta didik </a:t>
                    </a:r>
                    <a:r>
                      <a:rPr lang="id-ID" sz="1200" dirty="0">
                        <a:latin typeface="Arial MT"/>
                      </a:rPr>
                      <a:t>untuk penggun</a:t>
                    </a:r>
                    <a:r>
                      <a:rPr lang="en-US" sz="1200" dirty="0">
                        <a:latin typeface="Arial MT"/>
                      </a:rPr>
                      <a:t>a</a:t>
                    </a:r>
                    <a:r>
                      <a:rPr lang="id-ID" sz="1200" dirty="0">
                        <a:latin typeface="Arial MT"/>
                      </a:rPr>
                      <a:t>an aplikasi WAG,  google clasrooom</a:t>
                    </a:r>
                    <a:r>
                      <a:rPr lang="en-US" sz="1200" dirty="0">
                        <a:latin typeface="Arial MT"/>
                      </a:rPr>
                      <a:t>,</a:t>
                    </a:r>
                    <a:r>
                      <a:rPr lang="id-ID" sz="1200" dirty="0">
                        <a:latin typeface="Arial MT"/>
                      </a:rPr>
                      <a:t> </a:t>
                    </a:r>
                    <a:r>
                      <a:rPr lang="en-US" sz="1200" dirty="0">
                        <a:latin typeface="Arial MT"/>
                      </a:rPr>
                      <a:t>atau</a:t>
                    </a:r>
                    <a:r>
                      <a:rPr lang="id-ID" sz="1200" dirty="0">
                        <a:latin typeface="Arial MT"/>
                      </a:rPr>
                      <a:t> lainnya.</a:t>
                    </a:r>
                    <a:endParaRPr lang="en-US" sz="1200" dirty="0">
                      <a:latin typeface="Arial MT"/>
                    </a:endParaRPr>
                  </a:p>
                </p:txBody>
              </p:sp>
              <p:sp>
                <p:nvSpPr>
                  <p:cNvPr id="36" name="Google Shape;833;p32"/>
                  <p:cNvSpPr/>
                  <p:nvPr/>
                </p:nvSpPr>
                <p:spPr>
                  <a:xfrm>
                    <a:off x="4860575" y="633850"/>
                    <a:ext cx="469425" cy="469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77" h="18777" extrusionOk="0">
                        <a:moveTo>
                          <a:pt x="18777" y="0"/>
                        </a:moveTo>
                        <a:cubicBezTo>
                          <a:pt x="8406" y="0"/>
                          <a:pt x="0" y="8406"/>
                          <a:pt x="0" y="18776"/>
                        </a:cubicBezTo>
                        <a:lnTo>
                          <a:pt x="18777" y="18776"/>
                        </a:lnTo>
                        <a:lnTo>
                          <a:pt x="18777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" name="Google Shape;834;p32"/>
                  <p:cNvSpPr/>
                  <p:nvPr/>
                </p:nvSpPr>
                <p:spPr>
                  <a:xfrm>
                    <a:off x="5329975" y="1103250"/>
                    <a:ext cx="469425" cy="469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77" h="18777" extrusionOk="0">
                        <a:moveTo>
                          <a:pt x="1" y="0"/>
                        </a:moveTo>
                        <a:lnTo>
                          <a:pt x="1" y="18777"/>
                        </a:lnTo>
                        <a:cubicBezTo>
                          <a:pt x="10371" y="18777"/>
                          <a:pt x="18777" y="10371"/>
                          <a:pt x="18777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" name="Google Shape;835;p32"/>
                  <p:cNvSpPr/>
                  <p:nvPr/>
                </p:nvSpPr>
                <p:spPr>
                  <a:xfrm>
                    <a:off x="4926650" y="699925"/>
                    <a:ext cx="806675" cy="80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67" extrusionOk="0">
                        <a:moveTo>
                          <a:pt x="16134" y="1"/>
                        </a:moveTo>
                        <a:cubicBezTo>
                          <a:pt x="7216" y="1"/>
                          <a:pt x="1" y="7216"/>
                          <a:pt x="1" y="16133"/>
                        </a:cubicBezTo>
                        <a:cubicBezTo>
                          <a:pt x="1" y="25039"/>
                          <a:pt x="7216" y="32266"/>
                          <a:pt x="16134" y="32266"/>
                        </a:cubicBezTo>
                        <a:cubicBezTo>
                          <a:pt x="25051" y="32266"/>
                          <a:pt x="32266" y="25039"/>
                          <a:pt x="32266" y="16133"/>
                        </a:cubicBezTo>
                        <a:cubicBezTo>
                          <a:pt x="32266" y="7216"/>
                          <a:pt x="25051" y="1"/>
                          <a:pt x="16134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" name="Google Shape;836;p32"/>
                  <p:cNvSpPr/>
                  <p:nvPr/>
                </p:nvSpPr>
                <p:spPr>
                  <a:xfrm>
                    <a:off x="5034700" y="807975"/>
                    <a:ext cx="590575" cy="590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23" extrusionOk="0">
                        <a:moveTo>
                          <a:pt x="11812" y="0"/>
                        </a:moveTo>
                        <a:cubicBezTo>
                          <a:pt x="5287" y="0"/>
                          <a:pt x="1" y="5287"/>
                          <a:pt x="1" y="11811"/>
                        </a:cubicBezTo>
                        <a:cubicBezTo>
                          <a:pt x="1" y="18336"/>
                          <a:pt x="5287" y="23622"/>
                          <a:pt x="11812" y="23622"/>
                        </a:cubicBezTo>
                        <a:cubicBezTo>
                          <a:pt x="18336" y="23622"/>
                          <a:pt x="23623" y="18336"/>
                          <a:pt x="23623" y="11811"/>
                        </a:cubicBezTo>
                        <a:cubicBezTo>
                          <a:pt x="23623" y="5287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 dirty="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01</a:t>
                    </a:r>
                    <a:endParaRPr sz="2500" dirty="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  <p:grpSp>
              <p:nvGrpSpPr>
                <p:cNvPr id="40" name="Google Shape;837;p32"/>
                <p:cNvGrpSpPr/>
                <p:nvPr/>
              </p:nvGrpSpPr>
              <p:grpSpPr>
                <a:xfrm>
                  <a:off x="1080870" y="3686325"/>
                  <a:ext cx="4712597" cy="864572"/>
                  <a:chOff x="4872925" y="1615015"/>
                  <a:chExt cx="3351925" cy="872750"/>
                </a:xfrm>
              </p:grpSpPr>
              <p:sp>
                <p:nvSpPr>
                  <p:cNvPr id="41" name="Google Shape;838;p32"/>
                  <p:cNvSpPr/>
                  <p:nvPr/>
                </p:nvSpPr>
                <p:spPr>
                  <a:xfrm>
                    <a:off x="4872925" y="1680790"/>
                    <a:ext cx="288252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79" extrusionOk="0">
                        <a:moveTo>
                          <a:pt x="16610" y="1"/>
                        </a:moveTo>
                        <a:cubicBezTo>
                          <a:pt x="7704" y="1"/>
                          <a:pt x="167" y="7037"/>
                          <a:pt x="60" y="15931"/>
                        </a:cubicBezTo>
                        <a:cubicBezTo>
                          <a:pt x="1" y="20467"/>
                          <a:pt x="1810" y="24587"/>
                          <a:pt x="4775" y="27552"/>
                        </a:cubicBezTo>
                        <a:cubicBezTo>
                          <a:pt x="7692" y="30469"/>
                          <a:pt x="11740" y="32278"/>
                          <a:pt x="16193" y="32278"/>
                        </a:cubicBezTo>
                        <a:lnTo>
                          <a:pt x="115301" y="32278"/>
                        </a:lnTo>
                        <a:cubicBezTo>
                          <a:pt x="106395" y="32278"/>
                          <a:pt x="99168" y="25051"/>
                          <a:pt x="99168" y="16145"/>
                        </a:cubicBezTo>
                        <a:cubicBezTo>
                          <a:pt x="99168" y="7228"/>
                          <a:pt x="91941" y="1"/>
                          <a:pt x="83023" y="1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274300" tIns="91425" rIns="731500" bIns="91425" anchor="ctr" anchorCtr="0">
                    <a:noAutofit/>
                  </a:bodyPr>
                  <a:lstStyle/>
                  <a:p>
                    <a:pPr marL="0" lvl="1" defTabSz="622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</a:pPr>
                    <a:r>
                      <a:rPr lang="en-US" sz="1400" dirty="0">
                        <a:latin typeface="Arial MT"/>
                      </a:rPr>
                      <a:t>Mengucap salam,</a:t>
                    </a:r>
                    <a:r>
                      <a:rPr lang="id-ID" sz="1400" dirty="0">
                        <a:latin typeface="Arial MT"/>
                      </a:rPr>
                      <a:t> berdoa</a:t>
                    </a:r>
                    <a:r>
                      <a:rPr lang="en-US" sz="1400" dirty="0">
                        <a:latin typeface="Arial MT"/>
                      </a:rPr>
                      <a:t>,</a:t>
                    </a:r>
                    <a:r>
                      <a:rPr lang="id-ID" sz="1400" dirty="0">
                        <a:latin typeface="Arial MT"/>
                      </a:rPr>
                      <a:t> dan hening sejenak bersama-sama.</a:t>
                    </a:r>
                    <a:endParaRPr lang="en-US" sz="1400" dirty="0">
                      <a:latin typeface="Arial MT"/>
                    </a:endParaRPr>
                  </a:p>
                </p:txBody>
              </p:sp>
              <p:sp>
                <p:nvSpPr>
                  <p:cNvPr id="42" name="Google Shape;839;p32"/>
                  <p:cNvSpPr/>
                  <p:nvPr/>
                </p:nvSpPr>
                <p:spPr>
                  <a:xfrm>
                    <a:off x="7755425" y="1615015"/>
                    <a:ext cx="469425" cy="469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77" h="18777" extrusionOk="0">
                        <a:moveTo>
                          <a:pt x="1" y="0"/>
                        </a:moveTo>
                        <a:lnTo>
                          <a:pt x="1" y="18776"/>
                        </a:lnTo>
                        <a:lnTo>
                          <a:pt x="18777" y="18776"/>
                        </a:lnTo>
                        <a:cubicBezTo>
                          <a:pt x="18777" y="8406"/>
                          <a:pt x="10371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3" name="Google Shape;840;p32"/>
                  <p:cNvSpPr/>
                  <p:nvPr/>
                </p:nvSpPr>
                <p:spPr>
                  <a:xfrm>
                    <a:off x="7272475" y="1978650"/>
                    <a:ext cx="469425" cy="4691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77" h="18765" extrusionOk="0">
                        <a:moveTo>
                          <a:pt x="1" y="0"/>
                        </a:moveTo>
                        <a:cubicBezTo>
                          <a:pt x="1" y="10359"/>
                          <a:pt x="8407" y="18765"/>
                          <a:pt x="18777" y="18765"/>
                        </a:cubicBezTo>
                        <a:lnTo>
                          <a:pt x="18777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" name="Google Shape;841;p32"/>
                  <p:cNvSpPr/>
                  <p:nvPr/>
                </p:nvSpPr>
                <p:spPr>
                  <a:xfrm>
                    <a:off x="7332111" y="1671175"/>
                    <a:ext cx="80667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79" extrusionOk="0">
                        <a:moveTo>
                          <a:pt x="16134" y="1"/>
                        </a:moveTo>
                        <a:cubicBezTo>
                          <a:pt x="7228" y="1"/>
                          <a:pt x="1" y="7228"/>
                          <a:pt x="1" y="16145"/>
                        </a:cubicBezTo>
                        <a:cubicBezTo>
                          <a:pt x="1" y="25051"/>
                          <a:pt x="7228" y="32278"/>
                          <a:pt x="16134" y="32278"/>
                        </a:cubicBezTo>
                        <a:cubicBezTo>
                          <a:pt x="25052" y="32278"/>
                          <a:pt x="32267" y="25051"/>
                          <a:pt x="32267" y="16145"/>
                        </a:cubicBezTo>
                        <a:cubicBezTo>
                          <a:pt x="32267" y="7228"/>
                          <a:pt x="25052" y="1"/>
                          <a:pt x="16134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" name="Google Shape;842;p32"/>
                  <p:cNvSpPr/>
                  <p:nvPr/>
                </p:nvSpPr>
                <p:spPr>
                  <a:xfrm>
                    <a:off x="7460150" y="1789138"/>
                    <a:ext cx="590575" cy="590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11" extrusionOk="0">
                        <a:moveTo>
                          <a:pt x="11812" y="0"/>
                        </a:moveTo>
                        <a:cubicBezTo>
                          <a:pt x="5287" y="0"/>
                          <a:pt x="1" y="5287"/>
                          <a:pt x="1" y="11811"/>
                        </a:cubicBezTo>
                        <a:cubicBezTo>
                          <a:pt x="1" y="18324"/>
                          <a:pt x="5287" y="23610"/>
                          <a:pt x="11812" y="23610"/>
                        </a:cubicBezTo>
                        <a:cubicBezTo>
                          <a:pt x="18336" y="23610"/>
                          <a:pt x="23623" y="18324"/>
                          <a:pt x="23623" y="11811"/>
                        </a:cubicBezTo>
                        <a:cubicBezTo>
                          <a:pt x="23623" y="5287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02</a:t>
                    </a:r>
                    <a:endParaRPr sz="250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  <p:grpSp>
              <p:nvGrpSpPr>
                <p:cNvPr id="46" name="Google Shape;843;p32"/>
                <p:cNvGrpSpPr/>
                <p:nvPr/>
              </p:nvGrpSpPr>
              <p:grpSpPr>
                <a:xfrm>
                  <a:off x="1063018" y="4687673"/>
                  <a:ext cx="4712597" cy="913033"/>
                  <a:chOff x="4860575" y="2599573"/>
                  <a:chExt cx="3351925" cy="938525"/>
                </a:xfrm>
              </p:grpSpPr>
              <p:sp>
                <p:nvSpPr>
                  <p:cNvPr id="47" name="Google Shape;844;p32"/>
                  <p:cNvSpPr/>
                  <p:nvPr/>
                </p:nvSpPr>
                <p:spPr>
                  <a:xfrm>
                    <a:off x="5329975" y="2665347"/>
                    <a:ext cx="288252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79" extrusionOk="0">
                        <a:moveTo>
                          <a:pt x="32278" y="0"/>
                        </a:moveTo>
                        <a:cubicBezTo>
                          <a:pt x="23361" y="0"/>
                          <a:pt x="16133" y="7227"/>
                          <a:pt x="16133" y="16145"/>
                        </a:cubicBezTo>
                        <a:cubicBezTo>
                          <a:pt x="16133" y="25051"/>
                          <a:pt x="8918" y="32278"/>
                          <a:pt x="1" y="32278"/>
                        </a:cubicBezTo>
                        <a:lnTo>
                          <a:pt x="99108" y="32278"/>
                        </a:lnTo>
                        <a:cubicBezTo>
                          <a:pt x="103561" y="32278"/>
                          <a:pt x="107609" y="30468"/>
                          <a:pt x="110526" y="27551"/>
                        </a:cubicBezTo>
                        <a:cubicBezTo>
                          <a:pt x="113491" y="24587"/>
                          <a:pt x="115301" y="20467"/>
                          <a:pt x="115253" y="15931"/>
                        </a:cubicBezTo>
                        <a:cubicBezTo>
                          <a:pt x="115134" y="7037"/>
                          <a:pt x="107597" y="0"/>
                          <a:pt x="98691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731500" tIns="91425" rIns="274300" bIns="91425" anchor="ctr" anchorCtr="0">
                    <a:noAutofit/>
                  </a:bodyPr>
                  <a:lstStyle/>
                  <a:p>
                    <a:pPr marL="85725" lvl="1" defTabSz="622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</a:pPr>
                    <a:r>
                      <a:rPr lang="id-ID" sz="1400" dirty="0" smtClean="0">
                        <a:solidFill>
                          <a:schemeClr val="bg1"/>
                        </a:solidFill>
                        <a:latin typeface="Arial MT"/>
                      </a:rPr>
                      <a:t>Memeriksa </a:t>
                    </a:r>
                    <a:r>
                      <a:rPr lang="id-ID" sz="1400" dirty="0">
                        <a:solidFill>
                          <a:schemeClr val="bg1"/>
                        </a:solidFill>
                        <a:latin typeface="Arial MT"/>
                      </a:rPr>
                      <a:t>kehadiran peserta didik sebagai sikap disiplin dalam pembiasaan.</a:t>
                    </a:r>
                    <a:endParaRPr lang="en-US" sz="1400" dirty="0">
                      <a:solidFill>
                        <a:schemeClr val="bg1"/>
                      </a:solidFill>
                      <a:latin typeface="Arial MT"/>
                    </a:endParaRPr>
                  </a:p>
                </p:txBody>
              </p:sp>
              <p:sp>
                <p:nvSpPr>
                  <p:cNvPr id="48" name="Google Shape;845;p32"/>
                  <p:cNvSpPr/>
                  <p:nvPr/>
                </p:nvSpPr>
                <p:spPr>
                  <a:xfrm>
                    <a:off x="4860575" y="2599573"/>
                    <a:ext cx="469425" cy="469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77" h="18765" extrusionOk="0">
                        <a:moveTo>
                          <a:pt x="18777" y="0"/>
                        </a:moveTo>
                        <a:cubicBezTo>
                          <a:pt x="8406" y="0"/>
                          <a:pt x="0" y="8406"/>
                          <a:pt x="0" y="18764"/>
                        </a:cubicBezTo>
                        <a:lnTo>
                          <a:pt x="18777" y="18764"/>
                        </a:lnTo>
                        <a:lnTo>
                          <a:pt x="18777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9" name="Google Shape;846;p32"/>
                  <p:cNvSpPr/>
                  <p:nvPr/>
                </p:nvSpPr>
                <p:spPr>
                  <a:xfrm>
                    <a:off x="5329975" y="3068673"/>
                    <a:ext cx="469425" cy="469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77" h="18777" extrusionOk="0">
                        <a:moveTo>
                          <a:pt x="1" y="0"/>
                        </a:moveTo>
                        <a:lnTo>
                          <a:pt x="1" y="18776"/>
                        </a:lnTo>
                        <a:cubicBezTo>
                          <a:pt x="10371" y="18776"/>
                          <a:pt x="18777" y="10371"/>
                          <a:pt x="18777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" name="Google Shape;847;p32"/>
                  <p:cNvSpPr/>
                  <p:nvPr/>
                </p:nvSpPr>
                <p:spPr>
                  <a:xfrm>
                    <a:off x="4926650" y="2665350"/>
                    <a:ext cx="80667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79" extrusionOk="0">
                        <a:moveTo>
                          <a:pt x="16134" y="0"/>
                        </a:moveTo>
                        <a:cubicBezTo>
                          <a:pt x="7216" y="0"/>
                          <a:pt x="1" y="7227"/>
                          <a:pt x="1" y="16133"/>
                        </a:cubicBezTo>
                        <a:cubicBezTo>
                          <a:pt x="1" y="25051"/>
                          <a:pt x="7216" y="32278"/>
                          <a:pt x="16134" y="32278"/>
                        </a:cubicBezTo>
                        <a:cubicBezTo>
                          <a:pt x="25051" y="32278"/>
                          <a:pt x="32266" y="25051"/>
                          <a:pt x="32266" y="16133"/>
                        </a:cubicBezTo>
                        <a:cubicBezTo>
                          <a:pt x="32266" y="7227"/>
                          <a:pt x="25051" y="0"/>
                          <a:pt x="16134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" name="Google Shape;848;p32"/>
                  <p:cNvSpPr/>
                  <p:nvPr/>
                </p:nvSpPr>
                <p:spPr>
                  <a:xfrm>
                    <a:off x="5034700" y="2773699"/>
                    <a:ext cx="590575" cy="590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11" extrusionOk="0">
                        <a:moveTo>
                          <a:pt x="11812" y="0"/>
                        </a:moveTo>
                        <a:cubicBezTo>
                          <a:pt x="5287" y="0"/>
                          <a:pt x="1" y="5287"/>
                          <a:pt x="1" y="11799"/>
                        </a:cubicBezTo>
                        <a:cubicBezTo>
                          <a:pt x="1" y="18324"/>
                          <a:pt x="5287" y="23610"/>
                          <a:pt x="11812" y="23610"/>
                        </a:cubicBezTo>
                        <a:cubicBezTo>
                          <a:pt x="18336" y="23610"/>
                          <a:pt x="23623" y="18324"/>
                          <a:pt x="23623" y="11799"/>
                        </a:cubicBezTo>
                        <a:cubicBezTo>
                          <a:pt x="23623" y="5287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03</a:t>
                    </a:r>
                    <a:endParaRPr sz="250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  <p:grpSp>
              <p:nvGrpSpPr>
                <p:cNvPr id="52" name="Google Shape;849;p32"/>
                <p:cNvGrpSpPr/>
                <p:nvPr/>
              </p:nvGrpSpPr>
              <p:grpSpPr>
                <a:xfrm>
                  <a:off x="1061818" y="5742698"/>
                  <a:ext cx="4712597" cy="829553"/>
                  <a:chOff x="4859375" y="3401936"/>
                  <a:chExt cx="3351925" cy="1107714"/>
                </a:xfrm>
              </p:grpSpPr>
              <p:sp>
                <p:nvSpPr>
                  <p:cNvPr id="53" name="Google Shape;850;p32"/>
                  <p:cNvSpPr/>
                  <p:nvPr/>
                </p:nvSpPr>
                <p:spPr>
                  <a:xfrm>
                    <a:off x="4859375" y="3401936"/>
                    <a:ext cx="2882525" cy="10419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79" extrusionOk="0">
                        <a:moveTo>
                          <a:pt x="16610" y="0"/>
                        </a:moveTo>
                        <a:cubicBezTo>
                          <a:pt x="7704" y="0"/>
                          <a:pt x="167" y="7025"/>
                          <a:pt x="60" y="15931"/>
                        </a:cubicBezTo>
                        <a:cubicBezTo>
                          <a:pt x="1" y="20467"/>
                          <a:pt x="1810" y="24587"/>
                          <a:pt x="4775" y="27539"/>
                        </a:cubicBezTo>
                        <a:cubicBezTo>
                          <a:pt x="7692" y="30468"/>
                          <a:pt x="11740" y="32278"/>
                          <a:pt x="16193" y="32278"/>
                        </a:cubicBezTo>
                        <a:lnTo>
                          <a:pt x="115301" y="32278"/>
                        </a:lnTo>
                        <a:cubicBezTo>
                          <a:pt x="106395" y="32278"/>
                          <a:pt x="99168" y="25051"/>
                          <a:pt x="99168" y="16133"/>
                        </a:cubicBezTo>
                        <a:cubicBezTo>
                          <a:pt x="99168" y="7227"/>
                          <a:pt x="91941" y="0"/>
                          <a:pt x="83023" y="0"/>
                        </a:cubicBezTo>
                        <a:close/>
                      </a:path>
                    </a:pathLst>
                  </a:custGeom>
                  <a:solidFill>
                    <a:srgbClr val="EC3A3B"/>
                  </a:solidFill>
                  <a:ln>
                    <a:noFill/>
                  </a:ln>
                </p:spPr>
                <p:txBody>
                  <a:bodyPr spcFirstLastPara="1" wrap="square" lIns="274300" tIns="91425" rIns="731500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Arial"/>
                      <a:buNone/>
                    </a:pPr>
                    <a:endParaRPr sz="1200" dirty="0">
                      <a:solidFill>
                        <a:srgbClr val="FFFFFF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54" name="Google Shape;851;p32"/>
                  <p:cNvSpPr/>
                  <p:nvPr/>
                </p:nvSpPr>
                <p:spPr>
                  <a:xfrm>
                    <a:off x="7741875" y="3571100"/>
                    <a:ext cx="469425" cy="4691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77" h="18766" extrusionOk="0">
                        <a:moveTo>
                          <a:pt x="1" y="1"/>
                        </a:moveTo>
                        <a:lnTo>
                          <a:pt x="1" y="18765"/>
                        </a:lnTo>
                        <a:lnTo>
                          <a:pt x="18777" y="18765"/>
                        </a:lnTo>
                        <a:cubicBezTo>
                          <a:pt x="18777" y="8395"/>
                          <a:pt x="10371" y="1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EC3A3B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" name="Google Shape;852;p32"/>
                  <p:cNvSpPr/>
                  <p:nvPr/>
                </p:nvSpPr>
                <p:spPr>
                  <a:xfrm>
                    <a:off x="7272475" y="4040225"/>
                    <a:ext cx="469425" cy="469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77" h="18777" extrusionOk="0">
                        <a:moveTo>
                          <a:pt x="1" y="0"/>
                        </a:moveTo>
                        <a:cubicBezTo>
                          <a:pt x="1" y="10371"/>
                          <a:pt x="8407" y="18776"/>
                          <a:pt x="18777" y="18776"/>
                        </a:cubicBezTo>
                        <a:lnTo>
                          <a:pt x="18777" y="0"/>
                        </a:lnTo>
                        <a:close/>
                      </a:path>
                    </a:pathLst>
                  </a:custGeom>
                  <a:solidFill>
                    <a:srgbClr val="EC3A3B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" name="Google Shape;853;p32"/>
                  <p:cNvSpPr/>
                  <p:nvPr/>
                </p:nvSpPr>
                <p:spPr>
                  <a:xfrm>
                    <a:off x="7338550" y="3636900"/>
                    <a:ext cx="80667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79" extrusionOk="0">
                        <a:moveTo>
                          <a:pt x="16134" y="0"/>
                        </a:moveTo>
                        <a:cubicBezTo>
                          <a:pt x="7228" y="0"/>
                          <a:pt x="1" y="7227"/>
                          <a:pt x="1" y="16133"/>
                        </a:cubicBezTo>
                        <a:cubicBezTo>
                          <a:pt x="1" y="25051"/>
                          <a:pt x="7228" y="32278"/>
                          <a:pt x="16134" y="32278"/>
                        </a:cubicBezTo>
                        <a:cubicBezTo>
                          <a:pt x="25052" y="32278"/>
                          <a:pt x="32267" y="25051"/>
                          <a:pt x="32267" y="16133"/>
                        </a:cubicBezTo>
                        <a:cubicBezTo>
                          <a:pt x="32267" y="7227"/>
                          <a:pt x="25052" y="0"/>
                          <a:pt x="16134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" name="Google Shape;854;p32"/>
                  <p:cNvSpPr/>
                  <p:nvPr/>
                </p:nvSpPr>
                <p:spPr>
                  <a:xfrm>
                    <a:off x="7446600" y="3745250"/>
                    <a:ext cx="590575" cy="590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11" extrusionOk="0">
                        <a:moveTo>
                          <a:pt x="11812" y="0"/>
                        </a:moveTo>
                        <a:cubicBezTo>
                          <a:pt x="5287" y="0"/>
                          <a:pt x="1" y="5286"/>
                          <a:pt x="1" y="11799"/>
                        </a:cubicBezTo>
                        <a:cubicBezTo>
                          <a:pt x="1" y="18324"/>
                          <a:pt x="5287" y="23610"/>
                          <a:pt x="11812" y="23610"/>
                        </a:cubicBezTo>
                        <a:cubicBezTo>
                          <a:pt x="18336" y="23610"/>
                          <a:pt x="23623" y="18324"/>
                          <a:pt x="23623" y="11799"/>
                        </a:cubicBezTo>
                        <a:cubicBezTo>
                          <a:pt x="23623" y="5286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rgbClr val="EC3A3B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04</a:t>
                    </a:r>
                    <a:endParaRPr sz="250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</p:grpSp>
          <p:sp>
            <p:nvSpPr>
              <p:cNvPr id="2" name="Rectangle 1"/>
              <p:cNvSpPr/>
              <p:nvPr/>
            </p:nvSpPr>
            <p:spPr>
              <a:xfrm>
                <a:off x="1344969" y="5826104"/>
                <a:ext cx="3239945" cy="6740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US" sz="1400" dirty="0" smtClean="0">
                    <a:solidFill>
                      <a:schemeClr val="bg1"/>
                    </a:solidFill>
                    <a:latin typeface="Arial MT"/>
                  </a:rPr>
                  <a:t>Guru melakukan apersepsi dengan menghubungkan materi pembelajaran sebelumnya.</a:t>
                </a:r>
                <a:endParaRPr lang="en-US" sz="1400" dirty="0">
                  <a:solidFill>
                    <a:schemeClr val="bg1"/>
                  </a:solidFill>
                  <a:latin typeface="Arial MT"/>
                </a:endParaRPr>
              </a:p>
            </p:txBody>
          </p:sp>
        </p:grpSp>
        <p:grpSp>
          <p:nvGrpSpPr>
            <p:cNvPr id="77" name="Google Shape;843;p32"/>
            <p:cNvGrpSpPr/>
            <p:nvPr/>
          </p:nvGrpSpPr>
          <p:grpSpPr>
            <a:xfrm>
              <a:off x="1118013" y="6541825"/>
              <a:ext cx="4712597" cy="938006"/>
              <a:chOff x="4860575" y="2599573"/>
              <a:chExt cx="3351925" cy="938525"/>
            </a:xfrm>
          </p:grpSpPr>
          <p:sp>
            <p:nvSpPr>
              <p:cNvPr id="84" name="Google Shape;844;p32"/>
              <p:cNvSpPr/>
              <p:nvPr/>
            </p:nvSpPr>
            <p:spPr>
              <a:xfrm>
                <a:off x="5329975" y="2665347"/>
                <a:ext cx="2882525" cy="806975"/>
              </a:xfrm>
              <a:custGeom>
                <a:avLst/>
                <a:gdLst/>
                <a:ahLst/>
                <a:cxnLst/>
                <a:rect l="l" t="t" r="r" b="b"/>
                <a:pathLst>
                  <a:path w="115301" h="32279" extrusionOk="0">
                    <a:moveTo>
                      <a:pt x="32278" y="0"/>
                    </a:moveTo>
                    <a:cubicBezTo>
                      <a:pt x="23361" y="0"/>
                      <a:pt x="16133" y="7227"/>
                      <a:pt x="16133" y="16145"/>
                    </a:cubicBezTo>
                    <a:cubicBezTo>
                      <a:pt x="16133" y="25051"/>
                      <a:pt x="8918" y="32278"/>
                      <a:pt x="1" y="32278"/>
                    </a:cubicBezTo>
                    <a:lnTo>
                      <a:pt x="99108" y="32278"/>
                    </a:lnTo>
                    <a:cubicBezTo>
                      <a:pt x="103561" y="32278"/>
                      <a:pt x="107609" y="30468"/>
                      <a:pt x="110526" y="27551"/>
                    </a:cubicBezTo>
                    <a:cubicBezTo>
                      <a:pt x="113491" y="24587"/>
                      <a:pt x="115301" y="20467"/>
                      <a:pt x="115253" y="15931"/>
                    </a:cubicBezTo>
                    <a:cubicBezTo>
                      <a:pt x="115134" y="7037"/>
                      <a:pt x="107597" y="0"/>
                      <a:pt x="98691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731500" tIns="91425" rIns="274300" bIns="91425" anchor="ctr" anchorCtr="0">
                <a:noAutofit/>
              </a:bodyPr>
              <a:lstStyle/>
              <a:p>
                <a:pPr marL="85725" lvl="1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US" sz="1400" dirty="0" smtClean="0">
                    <a:solidFill>
                      <a:schemeClr val="bg1"/>
                    </a:solidFill>
                    <a:latin typeface="Arial MT"/>
                  </a:rPr>
                  <a:t>Guru menyampaikan tujuan pembelajaran yang akan dicapai dalam pembelajaran ini.</a:t>
                </a:r>
                <a:endParaRPr lang="en-US" sz="1400" dirty="0">
                  <a:solidFill>
                    <a:schemeClr val="bg1"/>
                  </a:solidFill>
                  <a:latin typeface="Arial MT"/>
                </a:endParaRPr>
              </a:p>
            </p:txBody>
          </p:sp>
          <p:sp>
            <p:nvSpPr>
              <p:cNvPr id="85" name="Google Shape;845;p32"/>
              <p:cNvSpPr/>
              <p:nvPr/>
            </p:nvSpPr>
            <p:spPr>
              <a:xfrm>
                <a:off x="4860575" y="2599573"/>
                <a:ext cx="469425" cy="469125"/>
              </a:xfrm>
              <a:custGeom>
                <a:avLst/>
                <a:gdLst/>
                <a:ahLst/>
                <a:cxnLst/>
                <a:rect l="l" t="t" r="r" b="b"/>
                <a:pathLst>
                  <a:path w="18777" h="18765" extrusionOk="0">
                    <a:moveTo>
                      <a:pt x="18777" y="0"/>
                    </a:moveTo>
                    <a:cubicBezTo>
                      <a:pt x="8406" y="0"/>
                      <a:pt x="0" y="8406"/>
                      <a:pt x="0" y="18764"/>
                    </a:cubicBezTo>
                    <a:lnTo>
                      <a:pt x="18777" y="18764"/>
                    </a:lnTo>
                    <a:lnTo>
                      <a:pt x="18777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46;p32"/>
              <p:cNvSpPr/>
              <p:nvPr/>
            </p:nvSpPr>
            <p:spPr>
              <a:xfrm>
                <a:off x="5329975" y="3068673"/>
                <a:ext cx="469425" cy="469425"/>
              </a:xfrm>
              <a:custGeom>
                <a:avLst/>
                <a:gdLst/>
                <a:ahLst/>
                <a:cxnLst/>
                <a:rect l="l" t="t" r="r" b="b"/>
                <a:pathLst>
                  <a:path w="18777" h="18777" extrusionOk="0">
                    <a:moveTo>
                      <a:pt x="1" y="0"/>
                    </a:moveTo>
                    <a:lnTo>
                      <a:pt x="1" y="18776"/>
                    </a:lnTo>
                    <a:cubicBezTo>
                      <a:pt x="10371" y="18776"/>
                      <a:pt x="18777" y="10371"/>
                      <a:pt x="18777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47;p32"/>
              <p:cNvSpPr/>
              <p:nvPr/>
            </p:nvSpPr>
            <p:spPr>
              <a:xfrm>
                <a:off x="4926650" y="2665350"/>
                <a:ext cx="806675" cy="806975"/>
              </a:xfrm>
              <a:custGeom>
                <a:avLst/>
                <a:gdLst/>
                <a:ahLst/>
                <a:cxnLst/>
                <a:rect l="l" t="t" r="r" b="b"/>
                <a:pathLst>
                  <a:path w="32267" h="32279" extrusionOk="0">
                    <a:moveTo>
                      <a:pt x="16134" y="0"/>
                    </a:moveTo>
                    <a:cubicBezTo>
                      <a:pt x="7216" y="0"/>
                      <a:pt x="1" y="7227"/>
                      <a:pt x="1" y="16133"/>
                    </a:cubicBezTo>
                    <a:cubicBezTo>
                      <a:pt x="1" y="25051"/>
                      <a:pt x="7216" y="32278"/>
                      <a:pt x="16134" y="32278"/>
                    </a:cubicBezTo>
                    <a:cubicBezTo>
                      <a:pt x="25051" y="32278"/>
                      <a:pt x="32266" y="25051"/>
                      <a:pt x="32266" y="16133"/>
                    </a:cubicBezTo>
                    <a:cubicBezTo>
                      <a:pt x="32266" y="7227"/>
                      <a:pt x="25051" y="0"/>
                      <a:pt x="161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48;p32"/>
              <p:cNvSpPr/>
              <p:nvPr/>
            </p:nvSpPr>
            <p:spPr>
              <a:xfrm>
                <a:off x="5034700" y="2773699"/>
                <a:ext cx="590575" cy="590275"/>
              </a:xfrm>
              <a:custGeom>
                <a:avLst/>
                <a:gdLst/>
                <a:ahLst/>
                <a:cxnLst/>
                <a:rect l="l" t="t" r="r" b="b"/>
                <a:pathLst>
                  <a:path w="23623" h="23611" extrusionOk="0">
                    <a:moveTo>
                      <a:pt x="11812" y="0"/>
                    </a:moveTo>
                    <a:cubicBezTo>
                      <a:pt x="5287" y="0"/>
                      <a:pt x="1" y="5287"/>
                      <a:pt x="1" y="11799"/>
                    </a:cubicBezTo>
                    <a:cubicBezTo>
                      <a:pt x="1" y="18324"/>
                      <a:pt x="5287" y="23610"/>
                      <a:pt x="11812" y="23610"/>
                    </a:cubicBezTo>
                    <a:cubicBezTo>
                      <a:pt x="18336" y="23610"/>
                      <a:pt x="23623" y="18324"/>
                      <a:pt x="23623" y="11799"/>
                    </a:cubicBezTo>
                    <a:cubicBezTo>
                      <a:pt x="23623" y="5287"/>
                      <a:pt x="18336" y="0"/>
                      <a:pt x="11812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500" dirty="0" smtClean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05</a:t>
                </a:r>
                <a:endParaRPr sz="25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843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62889" y="3594620"/>
            <a:ext cx="881772" cy="881772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8" name="Rectangle 7"/>
          <p:cNvSpPr/>
          <p:nvPr/>
        </p:nvSpPr>
        <p:spPr>
          <a:xfrm>
            <a:off x="1021376" y="3713592"/>
            <a:ext cx="564799" cy="596589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id-ID" sz="3323" dirty="0">
                <a:ln w="0"/>
                <a:solidFill>
                  <a:schemeClr val="bg1"/>
                </a:solidFill>
                <a:latin typeface="Barlow ExtraBold" panose="00000900000000000000" pitchFamily="2" charset="0"/>
                <a:ea typeface="Segoe UI Black" panose="020B0A02040204020203" pitchFamily="34" charset="0"/>
                <a:cs typeface="Segoe UI Black" panose="020B0A02040204020203" pitchFamily="34" charset="0"/>
              </a:rPr>
              <a:t>01</a:t>
            </a:r>
            <a:endParaRPr lang="en-US" sz="3323" dirty="0">
              <a:ln w="0"/>
              <a:solidFill>
                <a:schemeClr val="bg1"/>
              </a:solidFill>
              <a:latin typeface="Barlow ExtraBold" panose="00000900000000000000" pitchFamily="2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39172" y="3594620"/>
            <a:ext cx="32062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Kegiatan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 1 </a:t>
            </a:r>
          </a:p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Bodhisattva yang Bijaksana</a:t>
            </a:r>
            <a:endParaRPr lang="id-ID" sz="2000" dirty="0">
              <a:solidFill>
                <a:schemeClr val="accent2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0" name="Right Triangle 8"/>
          <p:cNvSpPr/>
          <p:nvPr/>
        </p:nvSpPr>
        <p:spPr>
          <a:xfrm rot="13513542">
            <a:off x="1692993" y="3844580"/>
            <a:ext cx="420027" cy="420861"/>
          </a:xfrm>
          <a:custGeom>
            <a:avLst/>
            <a:gdLst>
              <a:gd name="connsiteX0" fmla="*/ 0 w 454237"/>
              <a:gd name="connsiteY0" fmla="*/ 454237 h 454237"/>
              <a:gd name="connsiteX1" fmla="*/ 0 w 454237"/>
              <a:gd name="connsiteY1" fmla="*/ 0 h 454237"/>
              <a:gd name="connsiteX2" fmla="*/ 454237 w 454237"/>
              <a:gd name="connsiteY2" fmla="*/ 454237 h 454237"/>
              <a:gd name="connsiteX3" fmla="*/ 0 w 454237"/>
              <a:gd name="connsiteY3" fmla="*/ 454237 h 454237"/>
              <a:gd name="connsiteX0" fmla="*/ 0 w 606769"/>
              <a:gd name="connsiteY0" fmla="*/ 607976 h 607976"/>
              <a:gd name="connsiteX1" fmla="*/ 152532 w 606769"/>
              <a:gd name="connsiteY1" fmla="*/ 0 h 607976"/>
              <a:gd name="connsiteX2" fmla="*/ 606769 w 606769"/>
              <a:gd name="connsiteY2" fmla="*/ 454237 h 607976"/>
              <a:gd name="connsiteX3" fmla="*/ 0 w 606769"/>
              <a:gd name="connsiteY3" fmla="*/ 607976 h 60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6769" h="607976">
                <a:moveTo>
                  <a:pt x="0" y="607976"/>
                </a:moveTo>
                <a:lnTo>
                  <a:pt x="152532" y="0"/>
                </a:lnTo>
                <a:lnTo>
                  <a:pt x="606769" y="454237"/>
                </a:lnTo>
                <a:lnTo>
                  <a:pt x="0" y="60797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564300" y="5323993"/>
            <a:ext cx="689834" cy="596589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id-ID" sz="3323" dirty="0">
                <a:ln w="0"/>
                <a:solidFill>
                  <a:schemeClr val="bg1"/>
                </a:solidFill>
                <a:latin typeface="Barlow ExtraBold" panose="00000900000000000000" pitchFamily="2" charset="0"/>
                <a:ea typeface="Segoe UI Black" panose="020B0A02040204020203" pitchFamily="34" charset="0"/>
                <a:cs typeface="Segoe UI Black" panose="020B0A02040204020203" pitchFamily="34" charset="0"/>
              </a:rPr>
              <a:t>04</a:t>
            </a:r>
            <a:endParaRPr lang="en-US" sz="3323" dirty="0">
              <a:ln w="0"/>
              <a:solidFill>
                <a:schemeClr val="bg1"/>
              </a:solidFill>
              <a:latin typeface="Barlow ExtraBold" panose="00000900000000000000" pitchFamily="2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00102" y="1084862"/>
            <a:ext cx="4454809" cy="2334254"/>
            <a:chOff x="1400102" y="1084862"/>
            <a:chExt cx="4454809" cy="2334254"/>
          </a:xfrm>
        </p:grpSpPr>
        <p:grpSp>
          <p:nvGrpSpPr>
            <p:cNvPr id="15" name="Google Shape;943;p34"/>
            <p:cNvGrpSpPr/>
            <p:nvPr/>
          </p:nvGrpSpPr>
          <p:grpSpPr>
            <a:xfrm>
              <a:off x="1400102" y="1599265"/>
              <a:ext cx="4454809" cy="1819851"/>
              <a:chOff x="4577079" y="2159038"/>
              <a:chExt cx="1738025" cy="1330225"/>
            </a:xfrm>
          </p:grpSpPr>
          <p:grpSp>
            <p:nvGrpSpPr>
              <p:cNvPr id="18" name="Google Shape;946;p34"/>
              <p:cNvGrpSpPr/>
              <p:nvPr/>
            </p:nvGrpSpPr>
            <p:grpSpPr>
              <a:xfrm>
                <a:off x="4577079" y="2159038"/>
                <a:ext cx="1738025" cy="1330225"/>
                <a:chOff x="4618913" y="2088450"/>
                <a:chExt cx="1738025" cy="1330225"/>
              </a:xfrm>
            </p:grpSpPr>
            <p:sp>
              <p:nvSpPr>
                <p:cNvPr id="32" name="Google Shape;947;p34"/>
                <p:cNvSpPr/>
                <p:nvPr/>
              </p:nvSpPr>
              <p:spPr>
                <a:xfrm>
                  <a:off x="5989913" y="2088450"/>
                  <a:ext cx="367025" cy="1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1" h="5049" fill="none" extrusionOk="0">
                      <a:moveTo>
                        <a:pt x="14681" y="0"/>
                      </a:moveTo>
                      <a:lnTo>
                        <a:pt x="5037" y="0"/>
                      </a:lnTo>
                      <a:cubicBezTo>
                        <a:pt x="2262" y="0"/>
                        <a:pt x="0" y="2262"/>
                        <a:pt x="0" y="5048"/>
                      </a:cubicBezTo>
                    </a:path>
                  </a:pathLst>
                </a:custGeom>
                <a:noFill/>
                <a:ln w="40775" cap="flat" cmpd="sng">
                  <a:solidFill>
                    <a:srgbClr val="C00000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948;p34"/>
                <p:cNvSpPr/>
                <p:nvPr/>
              </p:nvSpPr>
              <p:spPr>
                <a:xfrm>
                  <a:off x="4618913" y="2214650"/>
                  <a:ext cx="1371025" cy="1204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41" h="48161" fill="none" extrusionOk="0">
                      <a:moveTo>
                        <a:pt x="13883" y="1905"/>
                      </a:moveTo>
                      <a:lnTo>
                        <a:pt x="5036" y="1905"/>
                      </a:lnTo>
                      <a:cubicBezTo>
                        <a:pt x="2250" y="1905"/>
                        <a:pt x="0" y="4167"/>
                        <a:pt x="0" y="6954"/>
                      </a:cubicBezTo>
                      <a:lnTo>
                        <a:pt x="0" y="34671"/>
                      </a:lnTo>
                      <a:cubicBezTo>
                        <a:pt x="0" y="37457"/>
                        <a:pt x="2250" y="39719"/>
                        <a:pt x="5036" y="39719"/>
                      </a:cubicBezTo>
                      <a:lnTo>
                        <a:pt x="20372" y="39719"/>
                      </a:lnTo>
                      <a:cubicBezTo>
                        <a:pt x="21027" y="39719"/>
                        <a:pt x="21634" y="40029"/>
                        <a:pt x="22015" y="40553"/>
                      </a:cubicBezTo>
                      <a:lnTo>
                        <a:pt x="25765" y="47054"/>
                      </a:lnTo>
                      <a:cubicBezTo>
                        <a:pt x="26587" y="48161"/>
                        <a:pt x="28254" y="48161"/>
                        <a:pt x="29063" y="47054"/>
                      </a:cubicBezTo>
                      <a:lnTo>
                        <a:pt x="32814" y="40553"/>
                      </a:lnTo>
                      <a:cubicBezTo>
                        <a:pt x="33207" y="40029"/>
                        <a:pt x="33814" y="39719"/>
                        <a:pt x="34469" y="39719"/>
                      </a:cubicBezTo>
                      <a:lnTo>
                        <a:pt x="49792" y="39719"/>
                      </a:lnTo>
                      <a:cubicBezTo>
                        <a:pt x="52578" y="39719"/>
                        <a:pt x="54840" y="37457"/>
                        <a:pt x="54840" y="34671"/>
                      </a:cubicBezTo>
                      <a:lnTo>
                        <a:pt x="54840" y="0"/>
                      </a:lnTo>
                    </a:path>
                  </a:pathLst>
                </a:custGeom>
                <a:noFill/>
                <a:ln w="40775" cap="flat" cmpd="sng">
                  <a:solidFill>
                    <a:srgbClr val="C00000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5" name="Google Shape;955;p34"/>
              <p:cNvSpPr txBox="1"/>
              <p:nvPr/>
            </p:nvSpPr>
            <p:spPr>
              <a:xfrm>
                <a:off x="4589065" y="2684771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Kegiatan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Pembelajaran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dirty="0" smtClean="0">
                    <a:solidFill>
                      <a:srgbClr val="C0000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(Inti)</a:t>
                </a:r>
                <a:endParaRPr b="1" dirty="0">
                  <a:solidFill>
                    <a:srgbClr val="C0000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pic>
          <p:nvPicPr>
            <p:cNvPr id="2050" name="Picture 2" descr="https://tse4.mm.bing.net/th?id=OIP.e29v3K5COtFRfU0dLl_W4gHaFY&amp;pid=Api&amp;P=0&amp;w=280&amp;h=20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108" y="1084862"/>
              <a:ext cx="1469385" cy="1070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9" name="Group 68"/>
          <p:cNvGrpSpPr/>
          <p:nvPr/>
        </p:nvGrpSpPr>
        <p:grpSpPr>
          <a:xfrm>
            <a:off x="685873" y="4689503"/>
            <a:ext cx="5404020" cy="3081550"/>
            <a:chOff x="913596" y="2724224"/>
            <a:chExt cx="5146961" cy="3714167"/>
          </a:xfrm>
        </p:grpSpPr>
        <p:sp>
          <p:nvSpPr>
            <p:cNvPr id="70" name="Google Shape;976;p35"/>
            <p:cNvSpPr/>
            <p:nvPr/>
          </p:nvSpPr>
          <p:spPr>
            <a:xfrm>
              <a:off x="2127329" y="4402274"/>
              <a:ext cx="21750" cy="21750"/>
            </a:xfrm>
            <a:custGeom>
              <a:avLst/>
              <a:gdLst/>
              <a:ahLst/>
              <a:cxnLst/>
              <a:rect l="l" t="t" r="r" b="b"/>
              <a:pathLst>
                <a:path w="870" h="870" extrusionOk="0">
                  <a:moveTo>
                    <a:pt x="441" y="0"/>
                  </a:moveTo>
                  <a:lnTo>
                    <a:pt x="1" y="441"/>
                  </a:lnTo>
                  <a:lnTo>
                    <a:pt x="441" y="869"/>
                  </a:lnTo>
                  <a:lnTo>
                    <a:pt x="870" y="441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977;p35"/>
            <p:cNvSpPr/>
            <p:nvPr/>
          </p:nvSpPr>
          <p:spPr>
            <a:xfrm>
              <a:off x="1997254" y="4532649"/>
              <a:ext cx="21750" cy="21750"/>
            </a:xfrm>
            <a:custGeom>
              <a:avLst/>
              <a:gdLst/>
              <a:ahLst/>
              <a:cxnLst/>
              <a:rect l="l" t="t" r="r" b="b"/>
              <a:pathLst>
                <a:path w="870" h="870" extrusionOk="0">
                  <a:moveTo>
                    <a:pt x="429" y="0"/>
                  </a:moveTo>
                  <a:lnTo>
                    <a:pt x="1" y="429"/>
                  </a:lnTo>
                  <a:lnTo>
                    <a:pt x="429" y="869"/>
                  </a:lnTo>
                  <a:lnTo>
                    <a:pt x="870" y="429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978;p35"/>
            <p:cNvSpPr/>
            <p:nvPr/>
          </p:nvSpPr>
          <p:spPr>
            <a:xfrm>
              <a:off x="2094879" y="4413274"/>
              <a:ext cx="21775" cy="21750"/>
            </a:xfrm>
            <a:custGeom>
              <a:avLst/>
              <a:gdLst/>
              <a:ahLst/>
              <a:cxnLst/>
              <a:rect l="l" t="t" r="r" b="b"/>
              <a:pathLst>
                <a:path w="871" h="870" extrusionOk="0">
                  <a:moveTo>
                    <a:pt x="430" y="1"/>
                  </a:moveTo>
                  <a:lnTo>
                    <a:pt x="1" y="429"/>
                  </a:lnTo>
                  <a:lnTo>
                    <a:pt x="430" y="870"/>
                  </a:lnTo>
                  <a:lnTo>
                    <a:pt x="870" y="429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979;p35"/>
            <p:cNvSpPr/>
            <p:nvPr/>
          </p:nvSpPr>
          <p:spPr>
            <a:xfrm>
              <a:off x="2116629" y="4434999"/>
              <a:ext cx="21750" cy="21775"/>
            </a:xfrm>
            <a:custGeom>
              <a:avLst/>
              <a:gdLst/>
              <a:ahLst/>
              <a:cxnLst/>
              <a:rect l="l" t="t" r="r" b="b"/>
              <a:pathLst>
                <a:path w="870" h="871" extrusionOk="0">
                  <a:moveTo>
                    <a:pt x="429" y="1"/>
                  </a:moveTo>
                  <a:lnTo>
                    <a:pt x="0" y="430"/>
                  </a:lnTo>
                  <a:lnTo>
                    <a:pt x="429" y="870"/>
                  </a:lnTo>
                  <a:lnTo>
                    <a:pt x="869" y="43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980;p35"/>
            <p:cNvSpPr/>
            <p:nvPr/>
          </p:nvSpPr>
          <p:spPr>
            <a:xfrm>
              <a:off x="2007979" y="4500199"/>
              <a:ext cx="21750" cy="21450"/>
            </a:xfrm>
            <a:custGeom>
              <a:avLst/>
              <a:gdLst/>
              <a:ahLst/>
              <a:cxnLst/>
              <a:rect l="l" t="t" r="r" b="b"/>
              <a:pathLst>
                <a:path w="870" h="858" extrusionOk="0">
                  <a:moveTo>
                    <a:pt x="441" y="0"/>
                  </a:moveTo>
                  <a:lnTo>
                    <a:pt x="0" y="429"/>
                  </a:lnTo>
                  <a:lnTo>
                    <a:pt x="441" y="858"/>
                  </a:lnTo>
                  <a:lnTo>
                    <a:pt x="869" y="429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981;p35"/>
            <p:cNvSpPr/>
            <p:nvPr/>
          </p:nvSpPr>
          <p:spPr>
            <a:xfrm>
              <a:off x="2029704" y="4521924"/>
              <a:ext cx="21750" cy="21450"/>
            </a:xfrm>
            <a:custGeom>
              <a:avLst/>
              <a:gdLst/>
              <a:ahLst/>
              <a:cxnLst/>
              <a:rect l="l" t="t" r="r" b="b"/>
              <a:pathLst>
                <a:path w="870" h="858" extrusionOk="0">
                  <a:moveTo>
                    <a:pt x="441" y="1"/>
                  </a:moveTo>
                  <a:lnTo>
                    <a:pt x="0" y="429"/>
                  </a:lnTo>
                  <a:lnTo>
                    <a:pt x="441" y="858"/>
                  </a:lnTo>
                  <a:lnTo>
                    <a:pt x="870" y="429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982;p35"/>
            <p:cNvSpPr/>
            <p:nvPr/>
          </p:nvSpPr>
          <p:spPr>
            <a:xfrm>
              <a:off x="2040729" y="4467449"/>
              <a:ext cx="43175" cy="43500"/>
            </a:xfrm>
            <a:custGeom>
              <a:avLst/>
              <a:gdLst/>
              <a:ahLst/>
              <a:cxnLst/>
              <a:rect l="l" t="t" r="r" b="b"/>
              <a:pathLst>
                <a:path w="1727" h="1740" extrusionOk="0">
                  <a:moveTo>
                    <a:pt x="429" y="1"/>
                  </a:moveTo>
                  <a:lnTo>
                    <a:pt x="0" y="441"/>
                  </a:lnTo>
                  <a:lnTo>
                    <a:pt x="1298" y="1739"/>
                  </a:lnTo>
                  <a:lnTo>
                    <a:pt x="1726" y="131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983;p35"/>
            <p:cNvSpPr/>
            <p:nvPr/>
          </p:nvSpPr>
          <p:spPr>
            <a:xfrm>
              <a:off x="2062154" y="4445724"/>
              <a:ext cx="43475" cy="43475"/>
            </a:xfrm>
            <a:custGeom>
              <a:avLst/>
              <a:gdLst/>
              <a:ahLst/>
              <a:cxnLst/>
              <a:rect l="l" t="t" r="r" b="b"/>
              <a:pathLst>
                <a:path w="1739" h="1739" extrusionOk="0">
                  <a:moveTo>
                    <a:pt x="441" y="1"/>
                  </a:moveTo>
                  <a:lnTo>
                    <a:pt x="0" y="441"/>
                  </a:lnTo>
                  <a:lnTo>
                    <a:pt x="1310" y="1739"/>
                  </a:lnTo>
                  <a:lnTo>
                    <a:pt x="1739" y="1310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984;p35"/>
            <p:cNvSpPr/>
            <p:nvPr/>
          </p:nvSpPr>
          <p:spPr>
            <a:xfrm>
              <a:off x="2083879" y="5000249"/>
              <a:ext cx="14600" cy="14925"/>
            </a:xfrm>
            <a:custGeom>
              <a:avLst/>
              <a:gdLst/>
              <a:ahLst/>
              <a:cxnLst/>
              <a:rect l="l" t="t" r="r" b="b"/>
              <a:pathLst>
                <a:path w="584" h="597" extrusionOk="0">
                  <a:moveTo>
                    <a:pt x="0" y="1"/>
                  </a:moveTo>
                  <a:lnTo>
                    <a:pt x="0" y="596"/>
                  </a:lnTo>
                  <a:lnTo>
                    <a:pt x="584" y="596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985;p35"/>
            <p:cNvSpPr/>
            <p:nvPr/>
          </p:nvSpPr>
          <p:spPr>
            <a:xfrm>
              <a:off x="2069304" y="5074374"/>
              <a:ext cx="44075" cy="44075"/>
            </a:xfrm>
            <a:custGeom>
              <a:avLst/>
              <a:gdLst/>
              <a:ahLst/>
              <a:cxnLst/>
              <a:rect l="l" t="t" r="r" b="b"/>
              <a:pathLst>
                <a:path w="1763" h="1763" extrusionOk="0">
                  <a:moveTo>
                    <a:pt x="583" y="1"/>
                  </a:moveTo>
                  <a:lnTo>
                    <a:pt x="583" y="596"/>
                  </a:lnTo>
                  <a:lnTo>
                    <a:pt x="0" y="596"/>
                  </a:lnTo>
                  <a:lnTo>
                    <a:pt x="0" y="1179"/>
                  </a:lnTo>
                  <a:lnTo>
                    <a:pt x="583" y="1179"/>
                  </a:lnTo>
                  <a:lnTo>
                    <a:pt x="583" y="1763"/>
                  </a:lnTo>
                  <a:lnTo>
                    <a:pt x="1167" y="1763"/>
                  </a:lnTo>
                  <a:lnTo>
                    <a:pt x="1167" y="1179"/>
                  </a:lnTo>
                  <a:lnTo>
                    <a:pt x="1762" y="1179"/>
                  </a:lnTo>
                  <a:lnTo>
                    <a:pt x="1762" y="596"/>
                  </a:lnTo>
                  <a:lnTo>
                    <a:pt x="1167" y="596"/>
                  </a:lnTo>
                  <a:lnTo>
                    <a:pt x="11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986;p35"/>
            <p:cNvSpPr/>
            <p:nvPr/>
          </p:nvSpPr>
          <p:spPr>
            <a:xfrm>
              <a:off x="1730254" y="5638124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1" y="1"/>
                  </a:moveTo>
                  <a:lnTo>
                    <a:pt x="1" y="715"/>
                  </a:lnTo>
                  <a:lnTo>
                    <a:pt x="715" y="71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1" name="Google Shape;987;p35"/>
            <p:cNvGrpSpPr/>
            <p:nvPr/>
          </p:nvGrpSpPr>
          <p:grpSpPr>
            <a:xfrm>
              <a:off x="1248954" y="2853999"/>
              <a:ext cx="4811603" cy="1951625"/>
              <a:chOff x="2214100" y="1140750"/>
              <a:chExt cx="4811603" cy="1951625"/>
            </a:xfrm>
          </p:grpSpPr>
          <p:sp>
            <p:nvSpPr>
              <p:cNvPr id="101" name="Google Shape;991;p35"/>
              <p:cNvSpPr/>
              <p:nvPr/>
            </p:nvSpPr>
            <p:spPr>
              <a:xfrm>
                <a:off x="2290300" y="1140750"/>
                <a:ext cx="4735403" cy="1236475"/>
              </a:xfrm>
              <a:custGeom>
                <a:avLst/>
                <a:gdLst/>
                <a:ahLst/>
                <a:cxnLst/>
                <a:rect l="l" t="t" r="r" b="b"/>
                <a:pathLst>
                  <a:path w="126529" h="49459" extrusionOk="0">
                    <a:moveTo>
                      <a:pt x="112896" y="0"/>
                    </a:moveTo>
                    <a:lnTo>
                      <a:pt x="121992" y="13347"/>
                    </a:lnTo>
                    <a:lnTo>
                      <a:pt x="115634" y="22467"/>
                    </a:lnTo>
                    <a:lnTo>
                      <a:pt x="24396" y="22467"/>
                    </a:lnTo>
                    <a:lnTo>
                      <a:pt x="24396" y="22432"/>
                    </a:lnTo>
                    <a:lnTo>
                      <a:pt x="24373" y="22432"/>
                    </a:lnTo>
                    <a:lnTo>
                      <a:pt x="0" y="46804"/>
                    </a:lnTo>
                    <a:lnTo>
                      <a:pt x="2644" y="49459"/>
                    </a:lnTo>
                    <a:lnTo>
                      <a:pt x="25897" y="26194"/>
                    </a:lnTo>
                    <a:lnTo>
                      <a:pt x="117587" y="26194"/>
                    </a:lnTo>
                    <a:lnTo>
                      <a:pt x="126528" y="13383"/>
                    </a:lnTo>
                    <a:lnTo>
                      <a:pt x="11758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2;p35"/>
              <p:cNvSpPr/>
              <p:nvPr/>
            </p:nvSpPr>
            <p:spPr>
              <a:xfrm>
                <a:off x="2214100" y="1939525"/>
                <a:ext cx="809950" cy="1152850"/>
              </a:xfrm>
              <a:custGeom>
                <a:avLst/>
                <a:gdLst/>
                <a:ahLst/>
                <a:cxnLst/>
                <a:rect l="l" t="t" r="r" b="b"/>
                <a:pathLst>
                  <a:path w="32398" h="46114" extrusionOk="0">
                    <a:moveTo>
                      <a:pt x="0" y="0"/>
                    </a:moveTo>
                    <a:lnTo>
                      <a:pt x="0" y="46113"/>
                    </a:lnTo>
                    <a:lnTo>
                      <a:pt x="23384" y="22729"/>
                    </a:lnTo>
                    <a:lnTo>
                      <a:pt x="25754" y="20372"/>
                    </a:lnTo>
                    <a:lnTo>
                      <a:pt x="32397" y="13728"/>
                    </a:lnTo>
                    <a:cubicBezTo>
                      <a:pt x="24158" y="5299"/>
                      <a:pt x="12692" y="60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" name="Google Shape;994;p35"/>
            <p:cNvGrpSpPr/>
            <p:nvPr/>
          </p:nvGrpSpPr>
          <p:grpSpPr>
            <a:xfrm>
              <a:off x="1248954" y="4805599"/>
              <a:ext cx="4811453" cy="1508573"/>
              <a:chOff x="2214100" y="3092350"/>
              <a:chExt cx="4811453" cy="1508573"/>
            </a:xfrm>
          </p:grpSpPr>
          <p:grpSp>
            <p:nvGrpSpPr>
              <p:cNvPr id="94" name="Google Shape;995;p35"/>
              <p:cNvGrpSpPr/>
              <p:nvPr/>
            </p:nvGrpSpPr>
            <p:grpSpPr>
              <a:xfrm>
                <a:off x="2290449" y="3708175"/>
                <a:ext cx="4735104" cy="892748"/>
                <a:chOff x="2290449" y="3708175"/>
                <a:chExt cx="4735104" cy="892748"/>
              </a:xfrm>
            </p:grpSpPr>
            <p:sp>
              <p:nvSpPr>
                <p:cNvPr id="96" name="Google Shape;997;p35"/>
                <p:cNvSpPr/>
                <p:nvPr/>
              </p:nvSpPr>
              <p:spPr>
                <a:xfrm>
                  <a:off x="3252649" y="3708175"/>
                  <a:ext cx="3602934" cy="87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55" extrusionOk="0">
                      <a:moveTo>
                        <a:pt x="14979" y="1"/>
                      </a:moveTo>
                      <a:cubicBezTo>
                        <a:pt x="6704" y="1"/>
                        <a:pt x="1" y="6704"/>
                        <a:pt x="1" y="14979"/>
                      </a:cubicBezTo>
                      <a:lnTo>
                        <a:pt x="1" y="26254"/>
                      </a:lnTo>
                      <a:lnTo>
                        <a:pt x="78356" y="26254"/>
                      </a:lnTo>
                      <a:lnTo>
                        <a:pt x="87297" y="13419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97" name="Google Shape;998;p35"/>
                <p:cNvSpPr/>
                <p:nvPr/>
              </p:nvSpPr>
              <p:spPr>
                <a:xfrm>
                  <a:off x="2290449" y="3943902"/>
                  <a:ext cx="4735104" cy="6570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517" h="27004" extrusionOk="0">
                      <a:moveTo>
                        <a:pt x="2632" y="1"/>
                      </a:moveTo>
                      <a:lnTo>
                        <a:pt x="0" y="2632"/>
                      </a:lnTo>
                      <a:lnTo>
                        <a:pt x="24384" y="26968"/>
                      </a:lnTo>
                      <a:lnTo>
                        <a:pt x="24384" y="27004"/>
                      </a:lnTo>
                      <a:lnTo>
                        <a:pt x="117575" y="27004"/>
                      </a:lnTo>
                      <a:lnTo>
                        <a:pt x="126516" y="14193"/>
                      </a:lnTo>
                      <a:lnTo>
                        <a:pt x="117575" y="810"/>
                      </a:lnTo>
                      <a:lnTo>
                        <a:pt x="112884" y="810"/>
                      </a:lnTo>
                      <a:lnTo>
                        <a:pt x="121980" y="14157"/>
                      </a:lnTo>
                      <a:lnTo>
                        <a:pt x="115622" y="23277"/>
                      </a:lnTo>
                      <a:lnTo>
                        <a:pt x="25885" y="23277"/>
                      </a:lnTo>
                      <a:lnTo>
                        <a:pt x="2632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274300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5" name="Google Shape;999;p35"/>
              <p:cNvSpPr/>
              <p:nvPr/>
            </p:nvSpPr>
            <p:spPr>
              <a:xfrm>
                <a:off x="2214100" y="3092350"/>
                <a:ext cx="797450" cy="1127525"/>
              </a:xfrm>
              <a:custGeom>
                <a:avLst/>
                <a:gdLst/>
                <a:ahLst/>
                <a:cxnLst/>
                <a:rect l="l" t="t" r="r" b="b"/>
                <a:pathLst>
                  <a:path w="31898" h="45101" extrusionOk="0">
                    <a:moveTo>
                      <a:pt x="0" y="0"/>
                    </a:moveTo>
                    <a:lnTo>
                      <a:pt x="0" y="45101"/>
                    </a:lnTo>
                    <a:cubicBezTo>
                      <a:pt x="12431" y="45041"/>
                      <a:pt x="23694" y="40017"/>
                      <a:pt x="31897" y="318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1001;p35"/>
            <p:cNvGrpSpPr/>
            <p:nvPr/>
          </p:nvGrpSpPr>
          <p:grpSpPr>
            <a:xfrm>
              <a:off x="1248954" y="2724224"/>
              <a:ext cx="4811603" cy="2081400"/>
              <a:chOff x="2214100" y="1010975"/>
              <a:chExt cx="4811603" cy="2081400"/>
            </a:xfrm>
          </p:grpSpPr>
          <p:grpSp>
            <p:nvGrpSpPr>
              <p:cNvPr id="90" name="Google Shape;1002;p35"/>
              <p:cNvGrpSpPr/>
              <p:nvPr/>
            </p:nvGrpSpPr>
            <p:grpSpPr>
              <a:xfrm>
                <a:off x="3035625" y="1010975"/>
                <a:ext cx="3990078" cy="1653500"/>
                <a:chOff x="3035625" y="1010975"/>
                <a:chExt cx="3990078" cy="1653500"/>
              </a:xfrm>
            </p:grpSpPr>
            <p:sp>
              <p:nvSpPr>
                <p:cNvPr id="92" name="Google Shape;1004;p35"/>
                <p:cNvSpPr/>
                <p:nvPr/>
              </p:nvSpPr>
              <p:spPr>
                <a:xfrm>
                  <a:off x="3197897" y="1010975"/>
                  <a:ext cx="3481364" cy="6779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43" extrusionOk="0">
                      <a:moveTo>
                        <a:pt x="14979" y="1"/>
                      </a:moveTo>
                      <a:cubicBezTo>
                        <a:pt x="6704" y="1"/>
                        <a:pt x="1" y="6704"/>
                        <a:pt x="1" y="14979"/>
                      </a:cubicBezTo>
                      <a:lnTo>
                        <a:pt x="1" y="26242"/>
                      </a:lnTo>
                      <a:lnTo>
                        <a:pt x="78356" y="26242"/>
                      </a:lnTo>
                      <a:lnTo>
                        <a:pt x="87297" y="13407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endParaRPr lang="en-US" sz="1200" dirty="0" smtClean="0">
                    <a:latin typeface="Arial MT"/>
                  </a:endParaRPr>
                </a:p>
                <a:p>
                  <a:pPr marL="17145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 smtClean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Guru menyiapkan narasi singkat sikap bijaksana Bodhisattva.</a:t>
                  </a:r>
                </a:p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93" name="Google Shape;1005;p35"/>
                <p:cNvSpPr/>
                <p:nvPr/>
              </p:nvSpPr>
              <p:spPr>
                <a:xfrm>
                  <a:off x="3035625" y="2008400"/>
                  <a:ext cx="3990078" cy="65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24" h="26243" extrusionOk="0">
                      <a:moveTo>
                        <a:pt x="109491" y="1"/>
                      </a:moveTo>
                      <a:lnTo>
                        <a:pt x="118599" y="13360"/>
                      </a:lnTo>
                      <a:lnTo>
                        <a:pt x="112229" y="22504"/>
                      </a:lnTo>
                      <a:lnTo>
                        <a:pt x="1" y="22504"/>
                      </a:lnTo>
                      <a:lnTo>
                        <a:pt x="1" y="26242"/>
                      </a:lnTo>
                      <a:lnTo>
                        <a:pt x="114182" y="26242"/>
                      </a:lnTo>
                      <a:lnTo>
                        <a:pt x="123123" y="13407"/>
                      </a:lnTo>
                      <a:lnTo>
                        <a:pt x="114182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1" name="Google Shape;1006;p35"/>
              <p:cNvSpPr/>
              <p:nvPr/>
            </p:nvSpPr>
            <p:spPr>
              <a:xfrm>
                <a:off x="2214100" y="2282425"/>
                <a:ext cx="1134975" cy="809950"/>
              </a:xfrm>
              <a:custGeom>
                <a:avLst/>
                <a:gdLst/>
                <a:ahLst/>
                <a:cxnLst/>
                <a:rect l="l" t="t" r="r" b="b"/>
                <a:pathLst>
                  <a:path w="45399" h="32398" extrusionOk="0">
                    <a:moveTo>
                      <a:pt x="32397" y="0"/>
                    </a:moveTo>
                    <a:lnTo>
                      <a:pt x="0" y="32397"/>
                    </a:lnTo>
                    <a:lnTo>
                      <a:pt x="45387" y="32397"/>
                    </a:lnTo>
                    <a:cubicBezTo>
                      <a:pt x="45399" y="32231"/>
                      <a:pt x="45399" y="32064"/>
                      <a:pt x="45399" y="31897"/>
                    </a:cubicBezTo>
                    <a:cubicBezTo>
                      <a:pt x="45399" y="19479"/>
                      <a:pt x="40434" y="8228"/>
                      <a:pt x="323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1008;p35"/>
            <p:cNvGrpSpPr/>
            <p:nvPr/>
          </p:nvGrpSpPr>
          <p:grpSpPr>
            <a:xfrm>
              <a:off x="1247087" y="4744198"/>
              <a:ext cx="4811603" cy="858924"/>
              <a:chOff x="2214100" y="3030851"/>
              <a:chExt cx="4811603" cy="858924"/>
            </a:xfrm>
          </p:grpSpPr>
          <p:sp>
            <p:nvSpPr>
              <p:cNvPr id="88" name="Google Shape;1012;p35"/>
              <p:cNvSpPr/>
              <p:nvPr/>
            </p:nvSpPr>
            <p:spPr>
              <a:xfrm>
                <a:off x="3035624" y="3030851"/>
                <a:ext cx="3990079" cy="501177"/>
              </a:xfrm>
              <a:custGeom>
                <a:avLst/>
                <a:gdLst/>
                <a:ahLst/>
                <a:cxnLst/>
                <a:rect l="l" t="t" r="r" b="b"/>
                <a:pathLst>
                  <a:path w="123124" h="26243" extrusionOk="0">
                    <a:moveTo>
                      <a:pt x="109491" y="1"/>
                    </a:moveTo>
                    <a:lnTo>
                      <a:pt x="118599" y="13360"/>
                    </a:lnTo>
                    <a:lnTo>
                      <a:pt x="112229" y="22504"/>
                    </a:lnTo>
                    <a:lnTo>
                      <a:pt x="1" y="22504"/>
                    </a:lnTo>
                    <a:lnTo>
                      <a:pt x="1" y="26242"/>
                    </a:lnTo>
                    <a:lnTo>
                      <a:pt x="114182" y="26242"/>
                    </a:lnTo>
                    <a:lnTo>
                      <a:pt x="123123" y="13407"/>
                    </a:lnTo>
                    <a:lnTo>
                      <a:pt x="11418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013;p35"/>
              <p:cNvSpPr/>
              <p:nvPr/>
            </p:nvSpPr>
            <p:spPr>
              <a:xfrm>
                <a:off x="2214100" y="3092350"/>
                <a:ext cx="1134675" cy="797425"/>
              </a:xfrm>
              <a:custGeom>
                <a:avLst/>
                <a:gdLst/>
                <a:ahLst/>
                <a:cxnLst/>
                <a:rect l="l" t="t" r="r" b="b"/>
                <a:pathLst>
                  <a:path w="45387" h="31897" extrusionOk="0">
                    <a:moveTo>
                      <a:pt x="0" y="0"/>
                    </a:moveTo>
                    <a:lnTo>
                      <a:pt x="31897" y="31897"/>
                    </a:lnTo>
                    <a:cubicBezTo>
                      <a:pt x="40124" y="23741"/>
                      <a:pt x="45256" y="12478"/>
                      <a:pt x="453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5" name="Google Shape;1015;p35"/>
            <p:cNvSpPr/>
            <p:nvPr/>
          </p:nvSpPr>
          <p:spPr>
            <a:xfrm>
              <a:off x="913596" y="4127524"/>
              <a:ext cx="995582" cy="1330849"/>
            </a:xfrm>
            <a:custGeom>
              <a:avLst/>
              <a:gdLst/>
              <a:ahLst/>
              <a:cxnLst/>
              <a:rect l="l" t="t" r="r" b="b"/>
              <a:pathLst>
                <a:path w="53234" h="53234" extrusionOk="0">
                  <a:moveTo>
                    <a:pt x="26611" y="1"/>
                  </a:moveTo>
                  <a:cubicBezTo>
                    <a:pt x="11919" y="1"/>
                    <a:pt x="1" y="11919"/>
                    <a:pt x="1" y="26623"/>
                  </a:cubicBezTo>
                  <a:cubicBezTo>
                    <a:pt x="1" y="40756"/>
                    <a:pt x="11002" y="52317"/>
                    <a:pt x="24920" y="53186"/>
                  </a:cubicBezTo>
                  <a:cubicBezTo>
                    <a:pt x="25480" y="53222"/>
                    <a:pt x="26051" y="53234"/>
                    <a:pt x="26611" y="53234"/>
                  </a:cubicBezTo>
                  <a:cubicBezTo>
                    <a:pt x="41315" y="53234"/>
                    <a:pt x="53233" y="41315"/>
                    <a:pt x="53233" y="26623"/>
                  </a:cubicBezTo>
                  <a:cubicBezTo>
                    <a:pt x="53233" y="17098"/>
                    <a:pt x="48245" y="8740"/>
                    <a:pt x="40732" y="4037"/>
                  </a:cubicBezTo>
                  <a:cubicBezTo>
                    <a:pt x="36636" y="1477"/>
                    <a:pt x="31802" y="1"/>
                    <a:pt x="26611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905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2000" b="1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6" name="Google Shape;1004;p35"/>
            <p:cNvSpPr/>
            <p:nvPr/>
          </p:nvSpPr>
          <p:spPr>
            <a:xfrm>
              <a:off x="2381761" y="3542973"/>
              <a:ext cx="3454991" cy="726802"/>
            </a:xfrm>
            <a:custGeom>
              <a:avLst/>
              <a:gdLst/>
              <a:ahLst/>
              <a:cxnLst/>
              <a:rect l="l" t="t" r="r" b="b"/>
              <a:pathLst>
                <a:path w="87298" h="26243" extrusionOk="0">
                  <a:moveTo>
                    <a:pt x="14979" y="1"/>
                  </a:moveTo>
                  <a:cubicBezTo>
                    <a:pt x="6704" y="1"/>
                    <a:pt x="1" y="6704"/>
                    <a:pt x="1" y="14979"/>
                  </a:cubicBezTo>
                  <a:lnTo>
                    <a:pt x="1" y="26242"/>
                  </a:lnTo>
                  <a:lnTo>
                    <a:pt x="78356" y="26242"/>
                  </a:lnTo>
                  <a:lnTo>
                    <a:pt x="87297" y="13407"/>
                  </a:lnTo>
                  <a:lnTo>
                    <a:pt x="78356" y="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274300" bIns="137150" anchor="ctr" anchorCtr="0">
              <a:no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solidFill>
                    <a:srgbClr val="002060"/>
                  </a:solidFill>
                  <a:latin typeface="Arial MT"/>
                </a:rPr>
                <a:t>Guru meminta peserta didik mengidentifikasi sikap bijaksana Bodhisattva melalui pikiran, ucapan, dan perbuatan. </a:t>
              </a:r>
              <a:endParaRPr lang="en-US" sz="1200" dirty="0">
                <a:solidFill>
                  <a:srgbClr val="002060"/>
                </a:solidFill>
                <a:latin typeface="Arial MT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122905" y="5436797"/>
              <a:ext cx="3591209" cy="10015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solidFill>
                    <a:srgbClr val="0070C0"/>
                  </a:solidFill>
                  <a:latin typeface="Arial MT"/>
                </a:rPr>
                <a:t>Guru mengajak peserta didik meneladan sikap </a:t>
              </a:r>
              <a:r>
                <a:rPr lang="en-US" sz="1200" dirty="0">
                  <a:solidFill>
                    <a:srgbClr val="0070C0"/>
                  </a:solidFill>
                  <a:latin typeface="Arial MT"/>
                </a:rPr>
                <a:t>bijaksana Bodhisattva melalui pikiran, ucapan, dan </a:t>
              </a:r>
              <a:r>
                <a:rPr lang="en-US" sz="1200" dirty="0" smtClean="0">
                  <a:solidFill>
                    <a:srgbClr val="0070C0"/>
                  </a:solidFill>
                  <a:latin typeface="Arial MT"/>
                </a:rPr>
                <a:t>perbuatan dalam kehidupan keseharian. </a:t>
              </a:r>
              <a:endParaRPr lang="en-US" sz="1200" dirty="0">
                <a:solidFill>
                  <a:srgbClr val="0070C0"/>
                </a:solidFill>
                <a:latin typeface="Arial MT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endParaRPr lang="en-US" sz="1200" dirty="0" smtClean="0">
                <a:solidFill>
                  <a:srgbClr val="0070C0"/>
                </a:solidFill>
                <a:latin typeface="Arial MT"/>
              </a:endParaRPr>
            </a:p>
          </p:txBody>
        </p:sp>
      </p:grpSp>
      <p:sp>
        <p:nvSpPr>
          <p:cNvPr id="47" name="Rectangle 46"/>
          <p:cNvSpPr/>
          <p:nvPr/>
        </p:nvSpPr>
        <p:spPr>
          <a:xfrm>
            <a:off x="2227364" y="6137224"/>
            <a:ext cx="377056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rgbClr val="0070C0"/>
                </a:solidFill>
                <a:latin typeface="Arial MT"/>
              </a:rPr>
              <a:t>Guru meminta peserta didik membaca petikan  </a:t>
            </a:r>
            <a:r>
              <a:rPr lang="en-US" sz="1200" i="1" dirty="0" smtClean="0">
                <a:solidFill>
                  <a:srgbClr val="0070C0"/>
                </a:solidFill>
                <a:latin typeface="Arial MT"/>
              </a:rPr>
              <a:t>Angguttara Nikaya III. 288-289</a:t>
            </a:r>
            <a:r>
              <a:rPr lang="en-US" sz="1200" dirty="0" smtClean="0">
                <a:solidFill>
                  <a:srgbClr val="0070C0"/>
                </a:solidFill>
                <a:latin typeface="Arial MT"/>
              </a:rPr>
              <a:t>.</a:t>
            </a:r>
          </a:p>
          <a:p>
            <a:endParaRPr lang="en-US" sz="1400" dirty="0" smtClean="0">
              <a:solidFill>
                <a:srgbClr val="0070C0"/>
              </a:solidFill>
              <a:latin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45154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32965" y="4061012"/>
            <a:ext cx="4457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 MT"/>
              </a:rPr>
              <a:t>.</a:t>
            </a:r>
            <a:endParaRPr lang="en-US" sz="1400" dirty="0"/>
          </a:p>
        </p:txBody>
      </p:sp>
      <p:sp>
        <p:nvSpPr>
          <p:cNvPr id="9" name="Google Shape;976;p35"/>
          <p:cNvSpPr/>
          <p:nvPr/>
        </p:nvSpPr>
        <p:spPr>
          <a:xfrm>
            <a:off x="2127329" y="4402274"/>
            <a:ext cx="21750" cy="21750"/>
          </a:xfrm>
          <a:custGeom>
            <a:avLst/>
            <a:gdLst/>
            <a:ahLst/>
            <a:cxnLst/>
            <a:rect l="l" t="t" r="r" b="b"/>
            <a:pathLst>
              <a:path w="870" h="870" extrusionOk="0">
                <a:moveTo>
                  <a:pt x="441" y="0"/>
                </a:moveTo>
                <a:lnTo>
                  <a:pt x="1" y="441"/>
                </a:lnTo>
                <a:lnTo>
                  <a:pt x="441" y="869"/>
                </a:lnTo>
                <a:lnTo>
                  <a:pt x="870" y="441"/>
                </a:lnTo>
                <a:lnTo>
                  <a:pt x="4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977;p35"/>
          <p:cNvSpPr/>
          <p:nvPr/>
        </p:nvSpPr>
        <p:spPr>
          <a:xfrm>
            <a:off x="1997254" y="4532649"/>
            <a:ext cx="21750" cy="21750"/>
          </a:xfrm>
          <a:custGeom>
            <a:avLst/>
            <a:gdLst/>
            <a:ahLst/>
            <a:cxnLst/>
            <a:rect l="l" t="t" r="r" b="b"/>
            <a:pathLst>
              <a:path w="870" h="870" extrusionOk="0">
                <a:moveTo>
                  <a:pt x="429" y="0"/>
                </a:moveTo>
                <a:lnTo>
                  <a:pt x="1" y="429"/>
                </a:lnTo>
                <a:lnTo>
                  <a:pt x="429" y="869"/>
                </a:lnTo>
                <a:lnTo>
                  <a:pt x="870" y="429"/>
                </a:lnTo>
                <a:lnTo>
                  <a:pt x="42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978;p35"/>
          <p:cNvSpPr/>
          <p:nvPr/>
        </p:nvSpPr>
        <p:spPr>
          <a:xfrm>
            <a:off x="2094879" y="4413274"/>
            <a:ext cx="21775" cy="21750"/>
          </a:xfrm>
          <a:custGeom>
            <a:avLst/>
            <a:gdLst/>
            <a:ahLst/>
            <a:cxnLst/>
            <a:rect l="l" t="t" r="r" b="b"/>
            <a:pathLst>
              <a:path w="871" h="870" extrusionOk="0">
                <a:moveTo>
                  <a:pt x="430" y="1"/>
                </a:moveTo>
                <a:lnTo>
                  <a:pt x="1" y="429"/>
                </a:lnTo>
                <a:lnTo>
                  <a:pt x="430" y="870"/>
                </a:lnTo>
                <a:lnTo>
                  <a:pt x="870" y="429"/>
                </a:lnTo>
                <a:lnTo>
                  <a:pt x="43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979;p35"/>
          <p:cNvSpPr/>
          <p:nvPr/>
        </p:nvSpPr>
        <p:spPr>
          <a:xfrm>
            <a:off x="2116629" y="4434999"/>
            <a:ext cx="21750" cy="21775"/>
          </a:xfrm>
          <a:custGeom>
            <a:avLst/>
            <a:gdLst/>
            <a:ahLst/>
            <a:cxnLst/>
            <a:rect l="l" t="t" r="r" b="b"/>
            <a:pathLst>
              <a:path w="870" h="871" extrusionOk="0">
                <a:moveTo>
                  <a:pt x="429" y="1"/>
                </a:moveTo>
                <a:lnTo>
                  <a:pt x="0" y="430"/>
                </a:lnTo>
                <a:lnTo>
                  <a:pt x="429" y="870"/>
                </a:lnTo>
                <a:lnTo>
                  <a:pt x="869" y="430"/>
                </a:lnTo>
                <a:lnTo>
                  <a:pt x="4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980;p35"/>
          <p:cNvSpPr/>
          <p:nvPr/>
        </p:nvSpPr>
        <p:spPr>
          <a:xfrm>
            <a:off x="2007979" y="4500199"/>
            <a:ext cx="21750" cy="21450"/>
          </a:xfrm>
          <a:custGeom>
            <a:avLst/>
            <a:gdLst/>
            <a:ahLst/>
            <a:cxnLst/>
            <a:rect l="l" t="t" r="r" b="b"/>
            <a:pathLst>
              <a:path w="870" h="858" extrusionOk="0">
                <a:moveTo>
                  <a:pt x="441" y="0"/>
                </a:moveTo>
                <a:lnTo>
                  <a:pt x="0" y="429"/>
                </a:lnTo>
                <a:lnTo>
                  <a:pt x="441" y="858"/>
                </a:lnTo>
                <a:lnTo>
                  <a:pt x="869" y="429"/>
                </a:lnTo>
                <a:lnTo>
                  <a:pt x="4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981;p35"/>
          <p:cNvSpPr/>
          <p:nvPr/>
        </p:nvSpPr>
        <p:spPr>
          <a:xfrm>
            <a:off x="2029704" y="4521924"/>
            <a:ext cx="21750" cy="21450"/>
          </a:xfrm>
          <a:custGeom>
            <a:avLst/>
            <a:gdLst/>
            <a:ahLst/>
            <a:cxnLst/>
            <a:rect l="l" t="t" r="r" b="b"/>
            <a:pathLst>
              <a:path w="870" h="858" extrusionOk="0">
                <a:moveTo>
                  <a:pt x="441" y="1"/>
                </a:moveTo>
                <a:lnTo>
                  <a:pt x="0" y="429"/>
                </a:lnTo>
                <a:lnTo>
                  <a:pt x="441" y="858"/>
                </a:lnTo>
                <a:lnTo>
                  <a:pt x="870" y="429"/>
                </a:lnTo>
                <a:lnTo>
                  <a:pt x="4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982;p35"/>
          <p:cNvSpPr/>
          <p:nvPr/>
        </p:nvSpPr>
        <p:spPr>
          <a:xfrm>
            <a:off x="2040729" y="4467449"/>
            <a:ext cx="43175" cy="43500"/>
          </a:xfrm>
          <a:custGeom>
            <a:avLst/>
            <a:gdLst/>
            <a:ahLst/>
            <a:cxnLst/>
            <a:rect l="l" t="t" r="r" b="b"/>
            <a:pathLst>
              <a:path w="1727" h="1740" extrusionOk="0">
                <a:moveTo>
                  <a:pt x="429" y="1"/>
                </a:moveTo>
                <a:lnTo>
                  <a:pt x="0" y="441"/>
                </a:lnTo>
                <a:lnTo>
                  <a:pt x="1298" y="1739"/>
                </a:lnTo>
                <a:lnTo>
                  <a:pt x="1726" y="1310"/>
                </a:lnTo>
                <a:lnTo>
                  <a:pt x="4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983;p35"/>
          <p:cNvSpPr/>
          <p:nvPr/>
        </p:nvSpPr>
        <p:spPr>
          <a:xfrm>
            <a:off x="2062154" y="4445724"/>
            <a:ext cx="43475" cy="43475"/>
          </a:xfrm>
          <a:custGeom>
            <a:avLst/>
            <a:gdLst/>
            <a:ahLst/>
            <a:cxnLst/>
            <a:rect l="l" t="t" r="r" b="b"/>
            <a:pathLst>
              <a:path w="1739" h="1739" extrusionOk="0">
                <a:moveTo>
                  <a:pt x="441" y="1"/>
                </a:moveTo>
                <a:lnTo>
                  <a:pt x="0" y="441"/>
                </a:lnTo>
                <a:lnTo>
                  <a:pt x="1310" y="1739"/>
                </a:lnTo>
                <a:lnTo>
                  <a:pt x="1739" y="1310"/>
                </a:lnTo>
                <a:lnTo>
                  <a:pt x="4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984;p35"/>
          <p:cNvSpPr/>
          <p:nvPr/>
        </p:nvSpPr>
        <p:spPr>
          <a:xfrm>
            <a:off x="2083879" y="5000249"/>
            <a:ext cx="14600" cy="14925"/>
          </a:xfrm>
          <a:custGeom>
            <a:avLst/>
            <a:gdLst/>
            <a:ahLst/>
            <a:cxnLst/>
            <a:rect l="l" t="t" r="r" b="b"/>
            <a:pathLst>
              <a:path w="584" h="597" extrusionOk="0">
                <a:moveTo>
                  <a:pt x="0" y="1"/>
                </a:moveTo>
                <a:lnTo>
                  <a:pt x="0" y="596"/>
                </a:lnTo>
                <a:lnTo>
                  <a:pt x="584" y="596"/>
                </a:lnTo>
                <a:lnTo>
                  <a:pt x="58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985;p35"/>
          <p:cNvSpPr/>
          <p:nvPr/>
        </p:nvSpPr>
        <p:spPr>
          <a:xfrm>
            <a:off x="2069304" y="5074374"/>
            <a:ext cx="44075" cy="44075"/>
          </a:xfrm>
          <a:custGeom>
            <a:avLst/>
            <a:gdLst/>
            <a:ahLst/>
            <a:cxnLst/>
            <a:rect l="l" t="t" r="r" b="b"/>
            <a:pathLst>
              <a:path w="1763" h="1763" extrusionOk="0">
                <a:moveTo>
                  <a:pt x="583" y="1"/>
                </a:moveTo>
                <a:lnTo>
                  <a:pt x="583" y="596"/>
                </a:lnTo>
                <a:lnTo>
                  <a:pt x="0" y="596"/>
                </a:lnTo>
                <a:lnTo>
                  <a:pt x="0" y="1179"/>
                </a:lnTo>
                <a:lnTo>
                  <a:pt x="583" y="1179"/>
                </a:lnTo>
                <a:lnTo>
                  <a:pt x="583" y="1763"/>
                </a:lnTo>
                <a:lnTo>
                  <a:pt x="1167" y="1763"/>
                </a:lnTo>
                <a:lnTo>
                  <a:pt x="1167" y="1179"/>
                </a:lnTo>
                <a:lnTo>
                  <a:pt x="1762" y="1179"/>
                </a:lnTo>
                <a:lnTo>
                  <a:pt x="1762" y="596"/>
                </a:lnTo>
                <a:lnTo>
                  <a:pt x="1167" y="596"/>
                </a:lnTo>
                <a:lnTo>
                  <a:pt x="116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986;p35"/>
          <p:cNvSpPr/>
          <p:nvPr/>
        </p:nvSpPr>
        <p:spPr>
          <a:xfrm>
            <a:off x="1730254" y="5638124"/>
            <a:ext cx="17900" cy="17900"/>
          </a:xfrm>
          <a:custGeom>
            <a:avLst/>
            <a:gdLst/>
            <a:ahLst/>
            <a:cxnLst/>
            <a:rect l="l" t="t" r="r" b="b"/>
            <a:pathLst>
              <a:path w="716" h="716" extrusionOk="0">
                <a:moveTo>
                  <a:pt x="1" y="1"/>
                </a:moveTo>
                <a:lnTo>
                  <a:pt x="1" y="715"/>
                </a:lnTo>
                <a:lnTo>
                  <a:pt x="715" y="715"/>
                </a:lnTo>
                <a:lnTo>
                  <a:pt x="71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1160546" y="946543"/>
            <a:ext cx="680215" cy="596589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id-ID" sz="3323" dirty="0">
                <a:ln w="0"/>
                <a:solidFill>
                  <a:schemeClr val="bg1"/>
                </a:solidFill>
                <a:latin typeface="Barlow ExtraBold" panose="00000900000000000000" pitchFamily="2" charset="0"/>
                <a:ea typeface="Segoe UI Black" panose="020B0A02040204020203" pitchFamily="34" charset="0"/>
                <a:cs typeface="Segoe UI Black" panose="020B0A02040204020203" pitchFamily="34" charset="0"/>
              </a:rPr>
              <a:t>02</a:t>
            </a:r>
            <a:endParaRPr lang="en-US" sz="3323" dirty="0">
              <a:ln w="0"/>
              <a:solidFill>
                <a:schemeClr val="bg1"/>
              </a:solidFill>
              <a:latin typeface="Barlow ExtraBold" panose="00000900000000000000" pitchFamily="2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743023" y="1245029"/>
            <a:ext cx="5404021" cy="3435545"/>
            <a:chOff x="913596" y="2853999"/>
            <a:chExt cx="5146962" cy="4140833"/>
          </a:xfrm>
        </p:grpSpPr>
        <p:sp>
          <p:nvSpPr>
            <p:cNvPr id="52" name="Google Shape;976;p35"/>
            <p:cNvSpPr/>
            <p:nvPr/>
          </p:nvSpPr>
          <p:spPr>
            <a:xfrm>
              <a:off x="2127329" y="4402274"/>
              <a:ext cx="21750" cy="21750"/>
            </a:xfrm>
            <a:custGeom>
              <a:avLst/>
              <a:gdLst/>
              <a:ahLst/>
              <a:cxnLst/>
              <a:rect l="l" t="t" r="r" b="b"/>
              <a:pathLst>
                <a:path w="870" h="870" extrusionOk="0">
                  <a:moveTo>
                    <a:pt x="441" y="0"/>
                  </a:moveTo>
                  <a:lnTo>
                    <a:pt x="1" y="441"/>
                  </a:lnTo>
                  <a:lnTo>
                    <a:pt x="441" y="869"/>
                  </a:lnTo>
                  <a:lnTo>
                    <a:pt x="870" y="441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977;p35"/>
            <p:cNvSpPr/>
            <p:nvPr/>
          </p:nvSpPr>
          <p:spPr>
            <a:xfrm>
              <a:off x="1997254" y="4532649"/>
              <a:ext cx="21750" cy="21750"/>
            </a:xfrm>
            <a:custGeom>
              <a:avLst/>
              <a:gdLst/>
              <a:ahLst/>
              <a:cxnLst/>
              <a:rect l="l" t="t" r="r" b="b"/>
              <a:pathLst>
                <a:path w="870" h="870" extrusionOk="0">
                  <a:moveTo>
                    <a:pt x="429" y="0"/>
                  </a:moveTo>
                  <a:lnTo>
                    <a:pt x="1" y="429"/>
                  </a:lnTo>
                  <a:lnTo>
                    <a:pt x="429" y="869"/>
                  </a:lnTo>
                  <a:lnTo>
                    <a:pt x="870" y="429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978;p35"/>
            <p:cNvSpPr/>
            <p:nvPr/>
          </p:nvSpPr>
          <p:spPr>
            <a:xfrm>
              <a:off x="2094879" y="4413274"/>
              <a:ext cx="21775" cy="21750"/>
            </a:xfrm>
            <a:custGeom>
              <a:avLst/>
              <a:gdLst/>
              <a:ahLst/>
              <a:cxnLst/>
              <a:rect l="l" t="t" r="r" b="b"/>
              <a:pathLst>
                <a:path w="871" h="870" extrusionOk="0">
                  <a:moveTo>
                    <a:pt x="430" y="1"/>
                  </a:moveTo>
                  <a:lnTo>
                    <a:pt x="1" y="429"/>
                  </a:lnTo>
                  <a:lnTo>
                    <a:pt x="430" y="870"/>
                  </a:lnTo>
                  <a:lnTo>
                    <a:pt x="870" y="429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979;p35"/>
            <p:cNvSpPr/>
            <p:nvPr/>
          </p:nvSpPr>
          <p:spPr>
            <a:xfrm>
              <a:off x="2116629" y="4434999"/>
              <a:ext cx="21750" cy="21775"/>
            </a:xfrm>
            <a:custGeom>
              <a:avLst/>
              <a:gdLst/>
              <a:ahLst/>
              <a:cxnLst/>
              <a:rect l="l" t="t" r="r" b="b"/>
              <a:pathLst>
                <a:path w="870" h="871" extrusionOk="0">
                  <a:moveTo>
                    <a:pt x="429" y="1"/>
                  </a:moveTo>
                  <a:lnTo>
                    <a:pt x="0" y="430"/>
                  </a:lnTo>
                  <a:lnTo>
                    <a:pt x="429" y="870"/>
                  </a:lnTo>
                  <a:lnTo>
                    <a:pt x="869" y="43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980;p35"/>
            <p:cNvSpPr/>
            <p:nvPr/>
          </p:nvSpPr>
          <p:spPr>
            <a:xfrm>
              <a:off x="2007979" y="4500199"/>
              <a:ext cx="21750" cy="21450"/>
            </a:xfrm>
            <a:custGeom>
              <a:avLst/>
              <a:gdLst/>
              <a:ahLst/>
              <a:cxnLst/>
              <a:rect l="l" t="t" r="r" b="b"/>
              <a:pathLst>
                <a:path w="870" h="858" extrusionOk="0">
                  <a:moveTo>
                    <a:pt x="441" y="0"/>
                  </a:moveTo>
                  <a:lnTo>
                    <a:pt x="0" y="429"/>
                  </a:lnTo>
                  <a:lnTo>
                    <a:pt x="441" y="858"/>
                  </a:lnTo>
                  <a:lnTo>
                    <a:pt x="869" y="429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981;p35"/>
            <p:cNvSpPr/>
            <p:nvPr/>
          </p:nvSpPr>
          <p:spPr>
            <a:xfrm>
              <a:off x="2029704" y="4521924"/>
              <a:ext cx="21750" cy="21450"/>
            </a:xfrm>
            <a:custGeom>
              <a:avLst/>
              <a:gdLst/>
              <a:ahLst/>
              <a:cxnLst/>
              <a:rect l="l" t="t" r="r" b="b"/>
              <a:pathLst>
                <a:path w="870" h="858" extrusionOk="0">
                  <a:moveTo>
                    <a:pt x="441" y="1"/>
                  </a:moveTo>
                  <a:lnTo>
                    <a:pt x="0" y="429"/>
                  </a:lnTo>
                  <a:lnTo>
                    <a:pt x="441" y="858"/>
                  </a:lnTo>
                  <a:lnTo>
                    <a:pt x="870" y="429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982;p35"/>
            <p:cNvSpPr/>
            <p:nvPr/>
          </p:nvSpPr>
          <p:spPr>
            <a:xfrm>
              <a:off x="2040729" y="4467449"/>
              <a:ext cx="43175" cy="43500"/>
            </a:xfrm>
            <a:custGeom>
              <a:avLst/>
              <a:gdLst/>
              <a:ahLst/>
              <a:cxnLst/>
              <a:rect l="l" t="t" r="r" b="b"/>
              <a:pathLst>
                <a:path w="1727" h="1740" extrusionOk="0">
                  <a:moveTo>
                    <a:pt x="429" y="1"/>
                  </a:moveTo>
                  <a:lnTo>
                    <a:pt x="0" y="441"/>
                  </a:lnTo>
                  <a:lnTo>
                    <a:pt x="1298" y="1739"/>
                  </a:lnTo>
                  <a:lnTo>
                    <a:pt x="1726" y="131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983;p35"/>
            <p:cNvSpPr/>
            <p:nvPr/>
          </p:nvSpPr>
          <p:spPr>
            <a:xfrm>
              <a:off x="2062154" y="4445724"/>
              <a:ext cx="43475" cy="43475"/>
            </a:xfrm>
            <a:custGeom>
              <a:avLst/>
              <a:gdLst/>
              <a:ahLst/>
              <a:cxnLst/>
              <a:rect l="l" t="t" r="r" b="b"/>
              <a:pathLst>
                <a:path w="1739" h="1739" extrusionOk="0">
                  <a:moveTo>
                    <a:pt x="441" y="1"/>
                  </a:moveTo>
                  <a:lnTo>
                    <a:pt x="0" y="441"/>
                  </a:lnTo>
                  <a:lnTo>
                    <a:pt x="1310" y="1739"/>
                  </a:lnTo>
                  <a:lnTo>
                    <a:pt x="1739" y="1310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984;p35"/>
            <p:cNvSpPr/>
            <p:nvPr/>
          </p:nvSpPr>
          <p:spPr>
            <a:xfrm>
              <a:off x="2083879" y="5000249"/>
              <a:ext cx="14600" cy="14925"/>
            </a:xfrm>
            <a:custGeom>
              <a:avLst/>
              <a:gdLst/>
              <a:ahLst/>
              <a:cxnLst/>
              <a:rect l="l" t="t" r="r" b="b"/>
              <a:pathLst>
                <a:path w="584" h="597" extrusionOk="0">
                  <a:moveTo>
                    <a:pt x="0" y="1"/>
                  </a:moveTo>
                  <a:lnTo>
                    <a:pt x="0" y="596"/>
                  </a:lnTo>
                  <a:lnTo>
                    <a:pt x="584" y="596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985;p35"/>
            <p:cNvSpPr/>
            <p:nvPr/>
          </p:nvSpPr>
          <p:spPr>
            <a:xfrm>
              <a:off x="2069304" y="5074374"/>
              <a:ext cx="44075" cy="44075"/>
            </a:xfrm>
            <a:custGeom>
              <a:avLst/>
              <a:gdLst/>
              <a:ahLst/>
              <a:cxnLst/>
              <a:rect l="l" t="t" r="r" b="b"/>
              <a:pathLst>
                <a:path w="1763" h="1763" extrusionOk="0">
                  <a:moveTo>
                    <a:pt x="583" y="1"/>
                  </a:moveTo>
                  <a:lnTo>
                    <a:pt x="583" y="596"/>
                  </a:lnTo>
                  <a:lnTo>
                    <a:pt x="0" y="596"/>
                  </a:lnTo>
                  <a:lnTo>
                    <a:pt x="0" y="1179"/>
                  </a:lnTo>
                  <a:lnTo>
                    <a:pt x="583" y="1179"/>
                  </a:lnTo>
                  <a:lnTo>
                    <a:pt x="583" y="1763"/>
                  </a:lnTo>
                  <a:lnTo>
                    <a:pt x="1167" y="1763"/>
                  </a:lnTo>
                  <a:lnTo>
                    <a:pt x="1167" y="1179"/>
                  </a:lnTo>
                  <a:lnTo>
                    <a:pt x="1762" y="1179"/>
                  </a:lnTo>
                  <a:lnTo>
                    <a:pt x="1762" y="596"/>
                  </a:lnTo>
                  <a:lnTo>
                    <a:pt x="1167" y="596"/>
                  </a:lnTo>
                  <a:lnTo>
                    <a:pt x="11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986;p35"/>
            <p:cNvSpPr/>
            <p:nvPr/>
          </p:nvSpPr>
          <p:spPr>
            <a:xfrm>
              <a:off x="1730254" y="5638124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1" y="1"/>
                  </a:moveTo>
                  <a:lnTo>
                    <a:pt x="1" y="715"/>
                  </a:lnTo>
                  <a:lnTo>
                    <a:pt x="715" y="71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" name="Google Shape;987;p35"/>
            <p:cNvGrpSpPr/>
            <p:nvPr/>
          </p:nvGrpSpPr>
          <p:grpSpPr>
            <a:xfrm>
              <a:off x="1248954" y="2853999"/>
              <a:ext cx="4811603" cy="1951625"/>
              <a:chOff x="2214100" y="1140750"/>
              <a:chExt cx="4811603" cy="1951625"/>
            </a:xfrm>
          </p:grpSpPr>
          <p:sp>
            <p:nvSpPr>
              <p:cNvPr id="87" name="Google Shape;991;p35"/>
              <p:cNvSpPr/>
              <p:nvPr/>
            </p:nvSpPr>
            <p:spPr>
              <a:xfrm>
                <a:off x="2290300" y="1140750"/>
                <a:ext cx="4735403" cy="1236475"/>
              </a:xfrm>
              <a:custGeom>
                <a:avLst/>
                <a:gdLst/>
                <a:ahLst/>
                <a:cxnLst/>
                <a:rect l="l" t="t" r="r" b="b"/>
                <a:pathLst>
                  <a:path w="126529" h="49459" extrusionOk="0">
                    <a:moveTo>
                      <a:pt x="112896" y="0"/>
                    </a:moveTo>
                    <a:lnTo>
                      <a:pt x="121992" y="13347"/>
                    </a:lnTo>
                    <a:lnTo>
                      <a:pt x="115634" y="22467"/>
                    </a:lnTo>
                    <a:lnTo>
                      <a:pt x="24396" y="22467"/>
                    </a:lnTo>
                    <a:lnTo>
                      <a:pt x="24396" y="22432"/>
                    </a:lnTo>
                    <a:lnTo>
                      <a:pt x="24373" y="22432"/>
                    </a:lnTo>
                    <a:lnTo>
                      <a:pt x="0" y="46804"/>
                    </a:lnTo>
                    <a:lnTo>
                      <a:pt x="2644" y="49459"/>
                    </a:lnTo>
                    <a:lnTo>
                      <a:pt x="25897" y="26194"/>
                    </a:lnTo>
                    <a:lnTo>
                      <a:pt x="117587" y="26194"/>
                    </a:lnTo>
                    <a:lnTo>
                      <a:pt x="126528" y="13383"/>
                    </a:lnTo>
                    <a:lnTo>
                      <a:pt x="11758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992;p35"/>
              <p:cNvSpPr/>
              <p:nvPr/>
            </p:nvSpPr>
            <p:spPr>
              <a:xfrm>
                <a:off x="2214100" y="1939525"/>
                <a:ext cx="809950" cy="1152850"/>
              </a:xfrm>
              <a:custGeom>
                <a:avLst/>
                <a:gdLst/>
                <a:ahLst/>
                <a:cxnLst/>
                <a:rect l="l" t="t" r="r" b="b"/>
                <a:pathLst>
                  <a:path w="32398" h="46114" extrusionOk="0">
                    <a:moveTo>
                      <a:pt x="0" y="0"/>
                    </a:moveTo>
                    <a:lnTo>
                      <a:pt x="0" y="46113"/>
                    </a:lnTo>
                    <a:lnTo>
                      <a:pt x="23384" y="22729"/>
                    </a:lnTo>
                    <a:lnTo>
                      <a:pt x="25754" y="20372"/>
                    </a:lnTo>
                    <a:lnTo>
                      <a:pt x="32397" y="13728"/>
                    </a:lnTo>
                    <a:cubicBezTo>
                      <a:pt x="24158" y="5299"/>
                      <a:pt x="12692" y="60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" name="Google Shape;994;p35"/>
            <p:cNvGrpSpPr/>
            <p:nvPr/>
          </p:nvGrpSpPr>
          <p:grpSpPr>
            <a:xfrm>
              <a:off x="1248954" y="4805599"/>
              <a:ext cx="4811604" cy="2134159"/>
              <a:chOff x="2214100" y="3092350"/>
              <a:chExt cx="4811604" cy="2134159"/>
            </a:xfrm>
          </p:grpSpPr>
          <p:grpSp>
            <p:nvGrpSpPr>
              <p:cNvPr id="76" name="Google Shape;995;p35"/>
              <p:cNvGrpSpPr/>
              <p:nvPr/>
            </p:nvGrpSpPr>
            <p:grpSpPr>
              <a:xfrm>
                <a:off x="2290600" y="3708175"/>
                <a:ext cx="4735104" cy="1518334"/>
                <a:chOff x="2290600" y="3708175"/>
                <a:chExt cx="4735104" cy="1518334"/>
              </a:xfrm>
            </p:grpSpPr>
            <p:sp>
              <p:nvSpPr>
                <p:cNvPr id="82" name="Google Shape;997;p35"/>
                <p:cNvSpPr/>
                <p:nvPr/>
              </p:nvSpPr>
              <p:spPr>
                <a:xfrm>
                  <a:off x="3252649" y="3708175"/>
                  <a:ext cx="3602934" cy="87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55" extrusionOk="0">
                      <a:moveTo>
                        <a:pt x="14979" y="1"/>
                      </a:moveTo>
                      <a:cubicBezTo>
                        <a:pt x="6704" y="1"/>
                        <a:pt x="1" y="6704"/>
                        <a:pt x="1" y="14979"/>
                      </a:cubicBezTo>
                      <a:lnTo>
                        <a:pt x="1" y="26254"/>
                      </a:lnTo>
                      <a:lnTo>
                        <a:pt x="78356" y="26254"/>
                      </a:lnTo>
                      <a:lnTo>
                        <a:pt x="87297" y="13419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83" name="Google Shape;998;p35"/>
                <p:cNvSpPr/>
                <p:nvPr/>
              </p:nvSpPr>
              <p:spPr>
                <a:xfrm>
                  <a:off x="2290600" y="3911024"/>
                  <a:ext cx="4735104" cy="13154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517" h="27004" extrusionOk="0">
                      <a:moveTo>
                        <a:pt x="2632" y="1"/>
                      </a:moveTo>
                      <a:lnTo>
                        <a:pt x="0" y="2632"/>
                      </a:lnTo>
                      <a:lnTo>
                        <a:pt x="24384" y="26968"/>
                      </a:lnTo>
                      <a:lnTo>
                        <a:pt x="24384" y="27004"/>
                      </a:lnTo>
                      <a:lnTo>
                        <a:pt x="117575" y="27004"/>
                      </a:lnTo>
                      <a:lnTo>
                        <a:pt x="126516" y="14193"/>
                      </a:lnTo>
                      <a:lnTo>
                        <a:pt x="117575" y="810"/>
                      </a:lnTo>
                      <a:lnTo>
                        <a:pt x="112884" y="810"/>
                      </a:lnTo>
                      <a:lnTo>
                        <a:pt x="121980" y="14157"/>
                      </a:lnTo>
                      <a:lnTo>
                        <a:pt x="115622" y="23277"/>
                      </a:lnTo>
                      <a:lnTo>
                        <a:pt x="25885" y="23277"/>
                      </a:lnTo>
                      <a:lnTo>
                        <a:pt x="2632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274300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7" name="Google Shape;999;p35"/>
              <p:cNvSpPr/>
              <p:nvPr/>
            </p:nvSpPr>
            <p:spPr>
              <a:xfrm>
                <a:off x="2214100" y="3092350"/>
                <a:ext cx="797450" cy="1127525"/>
              </a:xfrm>
              <a:custGeom>
                <a:avLst/>
                <a:gdLst/>
                <a:ahLst/>
                <a:cxnLst/>
                <a:rect l="l" t="t" r="r" b="b"/>
                <a:pathLst>
                  <a:path w="31898" h="45101" extrusionOk="0">
                    <a:moveTo>
                      <a:pt x="0" y="0"/>
                    </a:moveTo>
                    <a:lnTo>
                      <a:pt x="0" y="45101"/>
                    </a:lnTo>
                    <a:cubicBezTo>
                      <a:pt x="12431" y="45041"/>
                      <a:pt x="23694" y="40017"/>
                      <a:pt x="31897" y="318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" name="Google Shape;1001;p35"/>
            <p:cNvGrpSpPr/>
            <p:nvPr/>
          </p:nvGrpSpPr>
          <p:grpSpPr>
            <a:xfrm>
              <a:off x="1248954" y="3601239"/>
              <a:ext cx="4811603" cy="1204385"/>
              <a:chOff x="2214100" y="1887990"/>
              <a:chExt cx="4811603" cy="1204385"/>
            </a:xfrm>
          </p:grpSpPr>
          <p:grpSp>
            <p:nvGrpSpPr>
              <p:cNvPr id="72" name="Google Shape;1002;p35"/>
              <p:cNvGrpSpPr/>
              <p:nvPr/>
            </p:nvGrpSpPr>
            <p:grpSpPr>
              <a:xfrm>
                <a:off x="3035625" y="1887990"/>
                <a:ext cx="3990078" cy="776485"/>
                <a:chOff x="3035625" y="1887990"/>
                <a:chExt cx="3990078" cy="776485"/>
              </a:xfrm>
            </p:grpSpPr>
            <p:sp>
              <p:nvSpPr>
                <p:cNvPr id="74" name="Google Shape;1004;p35"/>
                <p:cNvSpPr/>
                <p:nvPr/>
              </p:nvSpPr>
              <p:spPr>
                <a:xfrm>
                  <a:off x="3293677" y="1887990"/>
                  <a:ext cx="3646968" cy="67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43" extrusionOk="0">
                      <a:moveTo>
                        <a:pt x="14979" y="1"/>
                      </a:moveTo>
                      <a:cubicBezTo>
                        <a:pt x="6704" y="1"/>
                        <a:pt x="1" y="6704"/>
                        <a:pt x="1" y="14979"/>
                      </a:cubicBezTo>
                      <a:lnTo>
                        <a:pt x="1" y="26242"/>
                      </a:lnTo>
                      <a:lnTo>
                        <a:pt x="78356" y="26242"/>
                      </a:lnTo>
                      <a:lnTo>
                        <a:pt x="87297" y="13407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endParaRPr lang="en-US" sz="1200" dirty="0" smtClean="0">
                    <a:latin typeface="Arial MT"/>
                  </a:endParaRPr>
                </a:p>
                <a:p>
                  <a:pPr marL="17145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 smtClean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Guru </a:t>
                  </a:r>
                  <a:r>
                    <a:rPr lang="en-US" sz="1200" dirty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menyiapkan </a:t>
                  </a:r>
                  <a:r>
                    <a:rPr lang="en-US" sz="1200" dirty="0" smtClean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narasi singkat sikap bijaksana Buddha.</a:t>
                  </a:r>
                  <a:endParaRPr lang="en-US" sz="1200" dirty="0">
                    <a:solidFill>
                      <a:schemeClr val="accent2">
                        <a:lumMod val="50000"/>
                      </a:schemeClr>
                    </a:solidFill>
                    <a:latin typeface="Arial MT"/>
                  </a:endParaRPr>
                </a:p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75" name="Google Shape;1005;p35"/>
                <p:cNvSpPr/>
                <p:nvPr/>
              </p:nvSpPr>
              <p:spPr>
                <a:xfrm>
                  <a:off x="3035625" y="2008400"/>
                  <a:ext cx="3990078" cy="65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24" h="26243" extrusionOk="0">
                      <a:moveTo>
                        <a:pt x="109491" y="1"/>
                      </a:moveTo>
                      <a:lnTo>
                        <a:pt x="118599" y="13360"/>
                      </a:lnTo>
                      <a:lnTo>
                        <a:pt x="112229" y="22504"/>
                      </a:lnTo>
                      <a:lnTo>
                        <a:pt x="1" y="22504"/>
                      </a:lnTo>
                      <a:lnTo>
                        <a:pt x="1" y="26242"/>
                      </a:lnTo>
                      <a:lnTo>
                        <a:pt x="114182" y="26242"/>
                      </a:lnTo>
                      <a:lnTo>
                        <a:pt x="123123" y="13407"/>
                      </a:lnTo>
                      <a:lnTo>
                        <a:pt x="114182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3" name="Google Shape;1006;p35"/>
              <p:cNvSpPr/>
              <p:nvPr/>
            </p:nvSpPr>
            <p:spPr>
              <a:xfrm>
                <a:off x="2214100" y="2282425"/>
                <a:ext cx="1134975" cy="809950"/>
              </a:xfrm>
              <a:custGeom>
                <a:avLst/>
                <a:gdLst/>
                <a:ahLst/>
                <a:cxnLst/>
                <a:rect l="l" t="t" r="r" b="b"/>
                <a:pathLst>
                  <a:path w="45399" h="32398" extrusionOk="0">
                    <a:moveTo>
                      <a:pt x="32397" y="0"/>
                    </a:moveTo>
                    <a:lnTo>
                      <a:pt x="0" y="32397"/>
                    </a:lnTo>
                    <a:lnTo>
                      <a:pt x="45387" y="32397"/>
                    </a:lnTo>
                    <a:cubicBezTo>
                      <a:pt x="45399" y="32231"/>
                      <a:pt x="45399" y="32064"/>
                      <a:pt x="45399" y="31897"/>
                    </a:cubicBezTo>
                    <a:cubicBezTo>
                      <a:pt x="45399" y="19479"/>
                      <a:pt x="40434" y="8228"/>
                      <a:pt x="323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" name="Google Shape;1008;p35"/>
            <p:cNvGrpSpPr/>
            <p:nvPr/>
          </p:nvGrpSpPr>
          <p:grpSpPr>
            <a:xfrm>
              <a:off x="1247087" y="4744197"/>
              <a:ext cx="4811603" cy="858925"/>
              <a:chOff x="2214100" y="3030850"/>
              <a:chExt cx="4811603" cy="858925"/>
            </a:xfrm>
          </p:grpSpPr>
          <p:sp>
            <p:nvSpPr>
              <p:cNvPr id="70" name="Google Shape;1012;p35"/>
              <p:cNvSpPr/>
              <p:nvPr/>
            </p:nvSpPr>
            <p:spPr>
              <a:xfrm>
                <a:off x="3035624" y="3030850"/>
                <a:ext cx="3990079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123124" h="26243" extrusionOk="0">
                    <a:moveTo>
                      <a:pt x="109491" y="1"/>
                    </a:moveTo>
                    <a:lnTo>
                      <a:pt x="118599" y="13360"/>
                    </a:lnTo>
                    <a:lnTo>
                      <a:pt x="112229" y="22504"/>
                    </a:lnTo>
                    <a:lnTo>
                      <a:pt x="1" y="22504"/>
                    </a:lnTo>
                    <a:lnTo>
                      <a:pt x="1" y="26242"/>
                    </a:lnTo>
                    <a:lnTo>
                      <a:pt x="114182" y="26242"/>
                    </a:lnTo>
                    <a:lnTo>
                      <a:pt x="123123" y="13407"/>
                    </a:lnTo>
                    <a:lnTo>
                      <a:pt x="11418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013;p35"/>
              <p:cNvSpPr/>
              <p:nvPr/>
            </p:nvSpPr>
            <p:spPr>
              <a:xfrm>
                <a:off x="2214100" y="3092350"/>
                <a:ext cx="1134675" cy="797425"/>
              </a:xfrm>
              <a:custGeom>
                <a:avLst/>
                <a:gdLst/>
                <a:ahLst/>
                <a:cxnLst/>
                <a:rect l="l" t="t" r="r" b="b"/>
                <a:pathLst>
                  <a:path w="45387" h="31897" extrusionOk="0">
                    <a:moveTo>
                      <a:pt x="0" y="0"/>
                    </a:moveTo>
                    <a:lnTo>
                      <a:pt x="31897" y="31897"/>
                    </a:lnTo>
                    <a:cubicBezTo>
                      <a:pt x="40124" y="23741"/>
                      <a:pt x="45256" y="12478"/>
                      <a:pt x="453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7" name="Google Shape;1015;p35"/>
            <p:cNvSpPr/>
            <p:nvPr/>
          </p:nvSpPr>
          <p:spPr>
            <a:xfrm>
              <a:off x="913596" y="4127524"/>
              <a:ext cx="995582" cy="1330849"/>
            </a:xfrm>
            <a:custGeom>
              <a:avLst/>
              <a:gdLst/>
              <a:ahLst/>
              <a:cxnLst/>
              <a:rect l="l" t="t" r="r" b="b"/>
              <a:pathLst>
                <a:path w="53234" h="53234" extrusionOk="0">
                  <a:moveTo>
                    <a:pt x="26611" y="1"/>
                  </a:moveTo>
                  <a:cubicBezTo>
                    <a:pt x="11919" y="1"/>
                    <a:pt x="1" y="11919"/>
                    <a:pt x="1" y="26623"/>
                  </a:cubicBezTo>
                  <a:cubicBezTo>
                    <a:pt x="1" y="40756"/>
                    <a:pt x="11002" y="52317"/>
                    <a:pt x="24920" y="53186"/>
                  </a:cubicBezTo>
                  <a:cubicBezTo>
                    <a:pt x="25480" y="53222"/>
                    <a:pt x="26051" y="53234"/>
                    <a:pt x="26611" y="53234"/>
                  </a:cubicBezTo>
                  <a:cubicBezTo>
                    <a:pt x="41315" y="53234"/>
                    <a:pt x="53233" y="41315"/>
                    <a:pt x="53233" y="26623"/>
                  </a:cubicBezTo>
                  <a:cubicBezTo>
                    <a:pt x="53233" y="17098"/>
                    <a:pt x="48245" y="8740"/>
                    <a:pt x="40732" y="4037"/>
                  </a:cubicBezTo>
                  <a:cubicBezTo>
                    <a:pt x="36636" y="1477"/>
                    <a:pt x="31802" y="1"/>
                    <a:pt x="26611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905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2000" b="1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8" name="Google Shape;1004;p35"/>
            <p:cNvSpPr/>
            <p:nvPr/>
          </p:nvSpPr>
          <p:spPr>
            <a:xfrm>
              <a:off x="2398354" y="4459426"/>
              <a:ext cx="3315762" cy="803825"/>
            </a:xfrm>
            <a:custGeom>
              <a:avLst/>
              <a:gdLst/>
              <a:ahLst/>
              <a:cxnLst/>
              <a:rect l="l" t="t" r="r" b="b"/>
              <a:pathLst>
                <a:path w="87298" h="26243" extrusionOk="0">
                  <a:moveTo>
                    <a:pt x="14979" y="1"/>
                  </a:moveTo>
                  <a:cubicBezTo>
                    <a:pt x="6704" y="1"/>
                    <a:pt x="1" y="6704"/>
                    <a:pt x="1" y="14979"/>
                  </a:cubicBezTo>
                  <a:lnTo>
                    <a:pt x="1" y="26242"/>
                  </a:lnTo>
                  <a:lnTo>
                    <a:pt x="78356" y="26242"/>
                  </a:lnTo>
                  <a:lnTo>
                    <a:pt x="87297" y="13407"/>
                  </a:lnTo>
                  <a:lnTo>
                    <a:pt x="78356" y="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274300" bIns="137150" anchor="ctr" anchorCtr="0">
              <a:no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>
                  <a:solidFill>
                    <a:srgbClr val="002060"/>
                  </a:solidFill>
                  <a:latin typeface="Arial MT"/>
                </a:rPr>
                <a:t>Guru meminta peserta </a:t>
              </a:r>
              <a:r>
                <a:rPr lang="en-US" sz="1200" dirty="0" smtClean="0">
                  <a:solidFill>
                    <a:srgbClr val="002060"/>
                  </a:solidFill>
                  <a:latin typeface="Arial MT"/>
                </a:rPr>
                <a:t>didik untuk mengidentifikasi sikap bijaksana Buddha melalui pikiran, ucapan, dan perbuatan. </a:t>
              </a:r>
              <a:endParaRPr lang="en-US" sz="1200" dirty="0">
                <a:solidFill>
                  <a:srgbClr val="002060"/>
                </a:solidFill>
                <a:latin typeface="Arial MT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122905" y="5436797"/>
              <a:ext cx="3591209" cy="1558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100" dirty="0">
                  <a:solidFill>
                    <a:srgbClr val="0070C0"/>
                  </a:solidFill>
                  <a:latin typeface="Arial MT"/>
                </a:rPr>
                <a:t>Guru meminta peserta didik </a:t>
              </a:r>
              <a:r>
                <a:rPr lang="en-US" sz="1100" dirty="0" smtClean="0">
                  <a:solidFill>
                    <a:srgbClr val="0070C0"/>
                  </a:solidFill>
                  <a:latin typeface="Arial MT"/>
                </a:rPr>
                <a:t>petikan Dhammapada 183 terkait pikiran, ucapan, dan perbuatan dari sikap bijaksana yang diajarkan Buddha.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100" dirty="0" smtClean="0">
                  <a:solidFill>
                    <a:srgbClr val="0070C0"/>
                  </a:solidFill>
                  <a:latin typeface="Arial MT"/>
                </a:rPr>
                <a:t>Guru mengajak peserta didik meneladan sikap </a:t>
              </a:r>
              <a:r>
                <a:rPr lang="en-US" sz="1100" dirty="0">
                  <a:solidFill>
                    <a:srgbClr val="0070C0"/>
                  </a:solidFill>
                  <a:latin typeface="Arial MT"/>
                </a:rPr>
                <a:t>bijaksana Bodhisattva melalui pikiran, ucapan, dan </a:t>
              </a:r>
              <a:r>
                <a:rPr lang="en-US" sz="1100" dirty="0" smtClean="0">
                  <a:solidFill>
                    <a:srgbClr val="0070C0"/>
                  </a:solidFill>
                  <a:latin typeface="Arial MT"/>
                </a:rPr>
                <a:t>perbuatan dalam kehidupan keseharian. </a:t>
              </a:r>
              <a:endParaRPr lang="en-US" sz="1100" dirty="0">
                <a:solidFill>
                  <a:srgbClr val="0070C0"/>
                </a:solidFill>
                <a:latin typeface="Arial MT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endParaRPr lang="en-US" sz="1200" dirty="0" smtClean="0">
                <a:solidFill>
                  <a:srgbClr val="00B050"/>
                </a:solidFill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033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32965" y="4061012"/>
            <a:ext cx="4457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 MT"/>
              </a:rPr>
              <a:t>.</a:t>
            </a:r>
            <a:endParaRPr lang="en-US" sz="1400" dirty="0"/>
          </a:p>
        </p:txBody>
      </p:sp>
      <p:sp>
        <p:nvSpPr>
          <p:cNvPr id="9" name="Google Shape;976;p35"/>
          <p:cNvSpPr/>
          <p:nvPr/>
        </p:nvSpPr>
        <p:spPr>
          <a:xfrm>
            <a:off x="2127329" y="4402274"/>
            <a:ext cx="21750" cy="21750"/>
          </a:xfrm>
          <a:custGeom>
            <a:avLst/>
            <a:gdLst/>
            <a:ahLst/>
            <a:cxnLst/>
            <a:rect l="l" t="t" r="r" b="b"/>
            <a:pathLst>
              <a:path w="870" h="870" extrusionOk="0">
                <a:moveTo>
                  <a:pt x="441" y="0"/>
                </a:moveTo>
                <a:lnTo>
                  <a:pt x="1" y="441"/>
                </a:lnTo>
                <a:lnTo>
                  <a:pt x="441" y="869"/>
                </a:lnTo>
                <a:lnTo>
                  <a:pt x="870" y="441"/>
                </a:lnTo>
                <a:lnTo>
                  <a:pt x="4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977;p35"/>
          <p:cNvSpPr/>
          <p:nvPr/>
        </p:nvSpPr>
        <p:spPr>
          <a:xfrm>
            <a:off x="1997254" y="4532649"/>
            <a:ext cx="21750" cy="21750"/>
          </a:xfrm>
          <a:custGeom>
            <a:avLst/>
            <a:gdLst/>
            <a:ahLst/>
            <a:cxnLst/>
            <a:rect l="l" t="t" r="r" b="b"/>
            <a:pathLst>
              <a:path w="870" h="870" extrusionOk="0">
                <a:moveTo>
                  <a:pt x="429" y="0"/>
                </a:moveTo>
                <a:lnTo>
                  <a:pt x="1" y="429"/>
                </a:lnTo>
                <a:lnTo>
                  <a:pt x="429" y="869"/>
                </a:lnTo>
                <a:lnTo>
                  <a:pt x="870" y="429"/>
                </a:lnTo>
                <a:lnTo>
                  <a:pt x="42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978;p35"/>
          <p:cNvSpPr/>
          <p:nvPr/>
        </p:nvSpPr>
        <p:spPr>
          <a:xfrm>
            <a:off x="2094879" y="4413274"/>
            <a:ext cx="21775" cy="21750"/>
          </a:xfrm>
          <a:custGeom>
            <a:avLst/>
            <a:gdLst/>
            <a:ahLst/>
            <a:cxnLst/>
            <a:rect l="l" t="t" r="r" b="b"/>
            <a:pathLst>
              <a:path w="871" h="870" extrusionOk="0">
                <a:moveTo>
                  <a:pt x="430" y="1"/>
                </a:moveTo>
                <a:lnTo>
                  <a:pt x="1" y="429"/>
                </a:lnTo>
                <a:lnTo>
                  <a:pt x="430" y="870"/>
                </a:lnTo>
                <a:lnTo>
                  <a:pt x="870" y="429"/>
                </a:lnTo>
                <a:lnTo>
                  <a:pt x="43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979;p35"/>
          <p:cNvSpPr/>
          <p:nvPr/>
        </p:nvSpPr>
        <p:spPr>
          <a:xfrm>
            <a:off x="2116629" y="4434999"/>
            <a:ext cx="21750" cy="21775"/>
          </a:xfrm>
          <a:custGeom>
            <a:avLst/>
            <a:gdLst/>
            <a:ahLst/>
            <a:cxnLst/>
            <a:rect l="l" t="t" r="r" b="b"/>
            <a:pathLst>
              <a:path w="870" h="871" extrusionOk="0">
                <a:moveTo>
                  <a:pt x="429" y="1"/>
                </a:moveTo>
                <a:lnTo>
                  <a:pt x="0" y="430"/>
                </a:lnTo>
                <a:lnTo>
                  <a:pt x="429" y="870"/>
                </a:lnTo>
                <a:lnTo>
                  <a:pt x="869" y="430"/>
                </a:lnTo>
                <a:lnTo>
                  <a:pt x="4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980;p35"/>
          <p:cNvSpPr/>
          <p:nvPr/>
        </p:nvSpPr>
        <p:spPr>
          <a:xfrm>
            <a:off x="2007979" y="4500199"/>
            <a:ext cx="21750" cy="21450"/>
          </a:xfrm>
          <a:custGeom>
            <a:avLst/>
            <a:gdLst/>
            <a:ahLst/>
            <a:cxnLst/>
            <a:rect l="l" t="t" r="r" b="b"/>
            <a:pathLst>
              <a:path w="870" h="858" extrusionOk="0">
                <a:moveTo>
                  <a:pt x="441" y="0"/>
                </a:moveTo>
                <a:lnTo>
                  <a:pt x="0" y="429"/>
                </a:lnTo>
                <a:lnTo>
                  <a:pt x="441" y="858"/>
                </a:lnTo>
                <a:lnTo>
                  <a:pt x="869" y="429"/>
                </a:lnTo>
                <a:lnTo>
                  <a:pt x="4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981;p35"/>
          <p:cNvSpPr/>
          <p:nvPr/>
        </p:nvSpPr>
        <p:spPr>
          <a:xfrm>
            <a:off x="2029704" y="4521924"/>
            <a:ext cx="21750" cy="21450"/>
          </a:xfrm>
          <a:custGeom>
            <a:avLst/>
            <a:gdLst/>
            <a:ahLst/>
            <a:cxnLst/>
            <a:rect l="l" t="t" r="r" b="b"/>
            <a:pathLst>
              <a:path w="870" h="858" extrusionOk="0">
                <a:moveTo>
                  <a:pt x="441" y="1"/>
                </a:moveTo>
                <a:lnTo>
                  <a:pt x="0" y="429"/>
                </a:lnTo>
                <a:lnTo>
                  <a:pt x="441" y="858"/>
                </a:lnTo>
                <a:lnTo>
                  <a:pt x="870" y="429"/>
                </a:lnTo>
                <a:lnTo>
                  <a:pt x="4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982;p35"/>
          <p:cNvSpPr/>
          <p:nvPr/>
        </p:nvSpPr>
        <p:spPr>
          <a:xfrm>
            <a:off x="2040729" y="4467449"/>
            <a:ext cx="43175" cy="43500"/>
          </a:xfrm>
          <a:custGeom>
            <a:avLst/>
            <a:gdLst/>
            <a:ahLst/>
            <a:cxnLst/>
            <a:rect l="l" t="t" r="r" b="b"/>
            <a:pathLst>
              <a:path w="1727" h="1740" extrusionOk="0">
                <a:moveTo>
                  <a:pt x="429" y="1"/>
                </a:moveTo>
                <a:lnTo>
                  <a:pt x="0" y="441"/>
                </a:lnTo>
                <a:lnTo>
                  <a:pt x="1298" y="1739"/>
                </a:lnTo>
                <a:lnTo>
                  <a:pt x="1726" y="1310"/>
                </a:lnTo>
                <a:lnTo>
                  <a:pt x="4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983;p35"/>
          <p:cNvSpPr/>
          <p:nvPr/>
        </p:nvSpPr>
        <p:spPr>
          <a:xfrm>
            <a:off x="2062154" y="4445724"/>
            <a:ext cx="43475" cy="43475"/>
          </a:xfrm>
          <a:custGeom>
            <a:avLst/>
            <a:gdLst/>
            <a:ahLst/>
            <a:cxnLst/>
            <a:rect l="l" t="t" r="r" b="b"/>
            <a:pathLst>
              <a:path w="1739" h="1739" extrusionOk="0">
                <a:moveTo>
                  <a:pt x="441" y="1"/>
                </a:moveTo>
                <a:lnTo>
                  <a:pt x="0" y="441"/>
                </a:lnTo>
                <a:lnTo>
                  <a:pt x="1310" y="1739"/>
                </a:lnTo>
                <a:lnTo>
                  <a:pt x="1739" y="1310"/>
                </a:lnTo>
                <a:lnTo>
                  <a:pt x="4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984;p35"/>
          <p:cNvSpPr/>
          <p:nvPr/>
        </p:nvSpPr>
        <p:spPr>
          <a:xfrm>
            <a:off x="2083879" y="5000249"/>
            <a:ext cx="14600" cy="14925"/>
          </a:xfrm>
          <a:custGeom>
            <a:avLst/>
            <a:gdLst/>
            <a:ahLst/>
            <a:cxnLst/>
            <a:rect l="l" t="t" r="r" b="b"/>
            <a:pathLst>
              <a:path w="584" h="597" extrusionOk="0">
                <a:moveTo>
                  <a:pt x="0" y="1"/>
                </a:moveTo>
                <a:lnTo>
                  <a:pt x="0" y="596"/>
                </a:lnTo>
                <a:lnTo>
                  <a:pt x="584" y="596"/>
                </a:lnTo>
                <a:lnTo>
                  <a:pt x="58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985;p35"/>
          <p:cNvSpPr/>
          <p:nvPr/>
        </p:nvSpPr>
        <p:spPr>
          <a:xfrm>
            <a:off x="2069304" y="5074374"/>
            <a:ext cx="44075" cy="44075"/>
          </a:xfrm>
          <a:custGeom>
            <a:avLst/>
            <a:gdLst/>
            <a:ahLst/>
            <a:cxnLst/>
            <a:rect l="l" t="t" r="r" b="b"/>
            <a:pathLst>
              <a:path w="1763" h="1763" extrusionOk="0">
                <a:moveTo>
                  <a:pt x="583" y="1"/>
                </a:moveTo>
                <a:lnTo>
                  <a:pt x="583" y="596"/>
                </a:lnTo>
                <a:lnTo>
                  <a:pt x="0" y="596"/>
                </a:lnTo>
                <a:lnTo>
                  <a:pt x="0" y="1179"/>
                </a:lnTo>
                <a:lnTo>
                  <a:pt x="583" y="1179"/>
                </a:lnTo>
                <a:lnTo>
                  <a:pt x="583" y="1763"/>
                </a:lnTo>
                <a:lnTo>
                  <a:pt x="1167" y="1763"/>
                </a:lnTo>
                <a:lnTo>
                  <a:pt x="1167" y="1179"/>
                </a:lnTo>
                <a:lnTo>
                  <a:pt x="1762" y="1179"/>
                </a:lnTo>
                <a:lnTo>
                  <a:pt x="1762" y="596"/>
                </a:lnTo>
                <a:lnTo>
                  <a:pt x="1167" y="596"/>
                </a:lnTo>
                <a:lnTo>
                  <a:pt x="116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986;p35"/>
          <p:cNvSpPr/>
          <p:nvPr/>
        </p:nvSpPr>
        <p:spPr>
          <a:xfrm>
            <a:off x="1730254" y="5638124"/>
            <a:ext cx="17900" cy="17900"/>
          </a:xfrm>
          <a:custGeom>
            <a:avLst/>
            <a:gdLst/>
            <a:ahLst/>
            <a:cxnLst/>
            <a:rect l="l" t="t" r="r" b="b"/>
            <a:pathLst>
              <a:path w="716" h="716" extrusionOk="0">
                <a:moveTo>
                  <a:pt x="1" y="1"/>
                </a:moveTo>
                <a:lnTo>
                  <a:pt x="1" y="715"/>
                </a:lnTo>
                <a:lnTo>
                  <a:pt x="715" y="715"/>
                </a:lnTo>
                <a:lnTo>
                  <a:pt x="71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Oval 77"/>
          <p:cNvSpPr/>
          <p:nvPr/>
        </p:nvSpPr>
        <p:spPr>
          <a:xfrm>
            <a:off x="1043736" y="854690"/>
            <a:ext cx="881772" cy="881772"/>
          </a:xfrm>
          <a:prstGeom prst="ellipse">
            <a:avLst/>
          </a:prstGeom>
          <a:solidFill>
            <a:srgbClr val="002060"/>
          </a:solidFill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79" name="Rectangle 78"/>
          <p:cNvSpPr/>
          <p:nvPr/>
        </p:nvSpPr>
        <p:spPr>
          <a:xfrm>
            <a:off x="1160546" y="946543"/>
            <a:ext cx="680215" cy="596589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id-ID" sz="3323" dirty="0">
                <a:ln w="0"/>
                <a:solidFill>
                  <a:schemeClr val="bg1"/>
                </a:solidFill>
                <a:latin typeface="Barlow ExtraBold" panose="00000900000000000000" pitchFamily="2" charset="0"/>
                <a:ea typeface="Segoe UI Black" panose="020B0A02040204020203" pitchFamily="34" charset="0"/>
                <a:cs typeface="Segoe UI Black" panose="020B0A02040204020203" pitchFamily="34" charset="0"/>
              </a:rPr>
              <a:t>02</a:t>
            </a:r>
            <a:endParaRPr lang="en-US" sz="3323" dirty="0">
              <a:ln w="0"/>
              <a:solidFill>
                <a:schemeClr val="bg1"/>
              </a:solidFill>
              <a:latin typeface="Barlow ExtraBold" panose="00000900000000000000" pitchFamily="2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399074" y="941633"/>
            <a:ext cx="2972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002060"/>
                </a:solidFill>
                <a:latin typeface="Arial Rounded MT Bold" panose="020F0704030504030204" pitchFamily="34" charset="0"/>
              </a:rPr>
              <a:t>Kegiatan</a:t>
            </a:r>
            <a:r>
              <a:rPr lang="en-US" sz="2000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2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Diriku yang Sehat dan Kuat</a:t>
            </a:r>
            <a:endParaRPr lang="id-ID" sz="20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1" name="Right Triangle 8"/>
          <p:cNvSpPr/>
          <p:nvPr/>
        </p:nvSpPr>
        <p:spPr>
          <a:xfrm rot="13513542">
            <a:off x="1873840" y="1104650"/>
            <a:ext cx="420027" cy="420861"/>
          </a:xfrm>
          <a:custGeom>
            <a:avLst/>
            <a:gdLst>
              <a:gd name="connsiteX0" fmla="*/ 0 w 454237"/>
              <a:gd name="connsiteY0" fmla="*/ 454237 h 454237"/>
              <a:gd name="connsiteX1" fmla="*/ 0 w 454237"/>
              <a:gd name="connsiteY1" fmla="*/ 0 h 454237"/>
              <a:gd name="connsiteX2" fmla="*/ 454237 w 454237"/>
              <a:gd name="connsiteY2" fmla="*/ 454237 h 454237"/>
              <a:gd name="connsiteX3" fmla="*/ 0 w 454237"/>
              <a:gd name="connsiteY3" fmla="*/ 454237 h 454237"/>
              <a:gd name="connsiteX0" fmla="*/ 0 w 606769"/>
              <a:gd name="connsiteY0" fmla="*/ 607976 h 607976"/>
              <a:gd name="connsiteX1" fmla="*/ 152532 w 606769"/>
              <a:gd name="connsiteY1" fmla="*/ 0 h 607976"/>
              <a:gd name="connsiteX2" fmla="*/ 606769 w 606769"/>
              <a:gd name="connsiteY2" fmla="*/ 454237 h 607976"/>
              <a:gd name="connsiteX3" fmla="*/ 0 w 606769"/>
              <a:gd name="connsiteY3" fmla="*/ 607976 h 60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6769" h="607976">
                <a:moveTo>
                  <a:pt x="0" y="607976"/>
                </a:moveTo>
                <a:lnTo>
                  <a:pt x="152532" y="0"/>
                </a:lnTo>
                <a:lnTo>
                  <a:pt x="606769" y="454237"/>
                </a:lnTo>
                <a:lnTo>
                  <a:pt x="0" y="607976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771598" y="2337546"/>
            <a:ext cx="5404021" cy="3446932"/>
            <a:chOff x="913596" y="2840274"/>
            <a:chExt cx="5146962" cy="4154558"/>
          </a:xfrm>
        </p:grpSpPr>
        <p:sp>
          <p:nvSpPr>
            <p:cNvPr id="52" name="Google Shape;976;p35"/>
            <p:cNvSpPr/>
            <p:nvPr/>
          </p:nvSpPr>
          <p:spPr>
            <a:xfrm>
              <a:off x="2127329" y="4402274"/>
              <a:ext cx="21750" cy="21750"/>
            </a:xfrm>
            <a:custGeom>
              <a:avLst/>
              <a:gdLst/>
              <a:ahLst/>
              <a:cxnLst/>
              <a:rect l="l" t="t" r="r" b="b"/>
              <a:pathLst>
                <a:path w="870" h="870" extrusionOk="0">
                  <a:moveTo>
                    <a:pt x="441" y="0"/>
                  </a:moveTo>
                  <a:lnTo>
                    <a:pt x="1" y="441"/>
                  </a:lnTo>
                  <a:lnTo>
                    <a:pt x="441" y="869"/>
                  </a:lnTo>
                  <a:lnTo>
                    <a:pt x="870" y="441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977;p35"/>
            <p:cNvSpPr/>
            <p:nvPr/>
          </p:nvSpPr>
          <p:spPr>
            <a:xfrm>
              <a:off x="1997254" y="4532649"/>
              <a:ext cx="21750" cy="21750"/>
            </a:xfrm>
            <a:custGeom>
              <a:avLst/>
              <a:gdLst/>
              <a:ahLst/>
              <a:cxnLst/>
              <a:rect l="l" t="t" r="r" b="b"/>
              <a:pathLst>
                <a:path w="870" h="870" extrusionOk="0">
                  <a:moveTo>
                    <a:pt x="429" y="0"/>
                  </a:moveTo>
                  <a:lnTo>
                    <a:pt x="1" y="429"/>
                  </a:lnTo>
                  <a:lnTo>
                    <a:pt x="429" y="869"/>
                  </a:lnTo>
                  <a:lnTo>
                    <a:pt x="870" y="429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978;p35"/>
            <p:cNvSpPr/>
            <p:nvPr/>
          </p:nvSpPr>
          <p:spPr>
            <a:xfrm>
              <a:off x="2094879" y="4413274"/>
              <a:ext cx="21775" cy="21750"/>
            </a:xfrm>
            <a:custGeom>
              <a:avLst/>
              <a:gdLst/>
              <a:ahLst/>
              <a:cxnLst/>
              <a:rect l="l" t="t" r="r" b="b"/>
              <a:pathLst>
                <a:path w="871" h="870" extrusionOk="0">
                  <a:moveTo>
                    <a:pt x="430" y="1"/>
                  </a:moveTo>
                  <a:lnTo>
                    <a:pt x="1" y="429"/>
                  </a:lnTo>
                  <a:lnTo>
                    <a:pt x="430" y="870"/>
                  </a:lnTo>
                  <a:lnTo>
                    <a:pt x="870" y="429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979;p35"/>
            <p:cNvSpPr/>
            <p:nvPr/>
          </p:nvSpPr>
          <p:spPr>
            <a:xfrm>
              <a:off x="2116629" y="4434999"/>
              <a:ext cx="21750" cy="21775"/>
            </a:xfrm>
            <a:custGeom>
              <a:avLst/>
              <a:gdLst/>
              <a:ahLst/>
              <a:cxnLst/>
              <a:rect l="l" t="t" r="r" b="b"/>
              <a:pathLst>
                <a:path w="870" h="871" extrusionOk="0">
                  <a:moveTo>
                    <a:pt x="429" y="1"/>
                  </a:moveTo>
                  <a:lnTo>
                    <a:pt x="0" y="430"/>
                  </a:lnTo>
                  <a:lnTo>
                    <a:pt x="429" y="870"/>
                  </a:lnTo>
                  <a:lnTo>
                    <a:pt x="869" y="43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980;p35"/>
            <p:cNvSpPr/>
            <p:nvPr/>
          </p:nvSpPr>
          <p:spPr>
            <a:xfrm>
              <a:off x="2007979" y="4500199"/>
              <a:ext cx="21750" cy="21450"/>
            </a:xfrm>
            <a:custGeom>
              <a:avLst/>
              <a:gdLst/>
              <a:ahLst/>
              <a:cxnLst/>
              <a:rect l="l" t="t" r="r" b="b"/>
              <a:pathLst>
                <a:path w="870" h="858" extrusionOk="0">
                  <a:moveTo>
                    <a:pt x="441" y="0"/>
                  </a:moveTo>
                  <a:lnTo>
                    <a:pt x="0" y="429"/>
                  </a:lnTo>
                  <a:lnTo>
                    <a:pt x="441" y="858"/>
                  </a:lnTo>
                  <a:lnTo>
                    <a:pt x="869" y="429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981;p35"/>
            <p:cNvSpPr/>
            <p:nvPr/>
          </p:nvSpPr>
          <p:spPr>
            <a:xfrm>
              <a:off x="2029704" y="4521924"/>
              <a:ext cx="21750" cy="21450"/>
            </a:xfrm>
            <a:custGeom>
              <a:avLst/>
              <a:gdLst/>
              <a:ahLst/>
              <a:cxnLst/>
              <a:rect l="l" t="t" r="r" b="b"/>
              <a:pathLst>
                <a:path w="870" h="858" extrusionOk="0">
                  <a:moveTo>
                    <a:pt x="441" y="1"/>
                  </a:moveTo>
                  <a:lnTo>
                    <a:pt x="0" y="429"/>
                  </a:lnTo>
                  <a:lnTo>
                    <a:pt x="441" y="858"/>
                  </a:lnTo>
                  <a:lnTo>
                    <a:pt x="870" y="429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982;p35"/>
            <p:cNvSpPr/>
            <p:nvPr/>
          </p:nvSpPr>
          <p:spPr>
            <a:xfrm>
              <a:off x="2040729" y="4467449"/>
              <a:ext cx="43175" cy="43500"/>
            </a:xfrm>
            <a:custGeom>
              <a:avLst/>
              <a:gdLst/>
              <a:ahLst/>
              <a:cxnLst/>
              <a:rect l="l" t="t" r="r" b="b"/>
              <a:pathLst>
                <a:path w="1727" h="1740" extrusionOk="0">
                  <a:moveTo>
                    <a:pt x="429" y="1"/>
                  </a:moveTo>
                  <a:lnTo>
                    <a:pt x="0" y="441"/>
                  </a:lnTo>
                  <a:lnTo>
                    <a:pt x="1298" y="1739"/>
                  </a:lnTo>
                  <a:lnTo>
                    <a:pt x="1726" y="131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983;p35"/>
            <p:cNvSpPr/>
            <p:nvPr/>
          </p:nvSpPr>
          <p:spPr>
            <a:xfrm>
              <a:off x="2062154" y="4445724"/>
              <a:ext cx="43475" cy="43475"/>
            </a:xfrm>
            <a:custGeom>
              <a:avLst/>
              <a:gdLst/>
              <a:ahLst/>
              <a:cxnLst/>
              <a:rect l="l" t="t" r="r" b="b"/>
              <a:pathLst>
                <a:path w="1739" h="1739" extrusionOk="0">
                  <a:moveTo>
                    <a:pt x="441" y="1"/>
                  </a:moveTo>
                  <a:lnTo>
                    <a:pt x="0" y="441"/>
                  </a:lnTo>
                  <a:lnTo>
                    <a:pt x="1310" y="1739"/>
                  </a:lnTo>
                  <a:lnTo>
                    <a:pt x="1739" y="1310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984;p35"/>
            <p:cNvSpPr/>
            <p:nvPr/>
          </p:nvSpPr>
          <p:spPr>
            <a:xfrm>
              <a:off x="2083879" y="5000249"/>
              <a:ext cx="14600" cy="14925"/>
            </a:xfrm>
            <a:custGeom>
              <a:avLst/>
              <a:gdLst/>
              <a:ahLst/>
              <a:cxnLst/>
              <a:rect l="l" t="t" r="r" b="b"/>
              <a:pathLst>
                <a:path w="584" h="597" extrusionOk="0">
                  <a:moveTo>
                    <a:pt x="0" y="1"/>
                  </a:moveTo>
                  <a:lnTo>
                    <a:pt x="0" y="596"/>
                  </a:lnTo>
                  <a:lnTo>
                    <a:pt x="584" y="596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985;p35"/>
            <p:cNvSpPr/>
            <p:nvPr/>
          </p:nvSpPr>
          <p:spPr>
            <a:xfrm>
              <a:off x="2069304" y="5074374"/>
              <a:ext cx="44075" cy="44075"/>
            </a:xfrm>
            <a:custGeom>
              <a:avLst/>
              <a:gdLst/>
              <a:ahLst/>
              <a:cxnLst/>
              <a:rect l="l" t="t" r="r" b="b"/>
              <a:pathLst>
                <a:path w="1763" h="1763" extrusionOk="0">
                  <a:moveTo>
                    <a:pt x="583" y="1"/>
                  </a:moveTo>
                  <a:lnTo>
                    <a:pt x="583" y="596"/>
                  </a:lnTo>
                  <a:lnTo>
                    <a:pt x="0" y="596"/>
                  </a:lnTo>
                  <a:lnTo>
                    <a:pt x="0" y="1179"/>
                  </a:lnTo>
                  <a:lnTo>
                    <a:pt x="583" y="1179"/>
                  </a:lnTo>
                  <a:lnTo>
                    <a:pt x="583" y="1763"/>
                  </a:lnTo>
                  <a:lnTo>
                    <a:pt x="1167" y="1763"/>
                  </a:lnTo>
                  <a:lnTo>
                    <a:pt x="1167" y="1179"/>
                  </a:lnTo>
                  <a:lnTo>
                    <a:pt x="1762" y="1179"/>
                  </a:lnTo>
                  <a:lnTo>
                    <a:pt x="1762" y="596"/>
                  </a:lnTo>
                  <a:lnTo>
                    <a:pt x="1167" y="596"/>
                  </a:lnTo>
                  <a:lnTo>
                    <a:pt x="11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986;p35"/>
            <p:cNvSpPr/>
            <p:nvPr/>
          </p:nvSpPr>
          <p:spPr>
            <a:xfrm>
              <a:off x="1730254" y="5638124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1" y="1"/>
                  </a:moveTo>
                  <a:lnTo>
                    <a:pt x="1" y="715"/>
                  </a:lnTo>
                  <a:lnTo>
                    <a:pt x="715" y="71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" name="Google Shape;987;p35"/>
            <p:cNvGrpSpPr/>
            <p:nvPr/>
          </p:nvGrpSpPr>
          <p:grpSpPr>
            <a:xfrm>
              <a:off x="1248954" y="2840274"/>
              <a:ext cx="4811603" cy="1965350"/>
              <a:chOff x="2214100" y="1127025"/>
              <a:chExt cx="4811603" cy="1965350"/>
            </a:xfrm>
          </p:grpSpPr>
          <p:grpSp>
            <p:nvGrpSpPr>
              <p:cNvPr id="84" name="Google Shape;988;p35"/>
              <p:cNvGrpSpPr/>
              <p:nvPr/>
            </p:nvGrpSpPr>
            <p:grpSpPr>
              <a:xfrm>
                <a:off x="2290300" y="1127025"/>
                <a:ext cx="4735403" cy="1250200"/>
                <a:chOff x="2290300" y="1127025"/>
                <a:chExt cx="4735403" cy="1250200"/>
              </a:xfrm>
            </p:grpSpPr>
            <p:sp>
              <p:nvSpPr>
                <p:cNvPr id="86" name="Google Shape;990;p35"/>
                <p:cNvSpPr/>
                <p:nvPr/>
              </p:nvSpPr>
              <p:spPr>
                <a:xfrm>
                  <a:off x="2713300" y="1127025"/>
                  <a:ext cx="4142281" cy="542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55" extrusionOk="0">
                      <a:moveTo>
                        <a:pt x="14979" y="1"/>
                      </a:moveTo>
                      <a:cubicBezTo>
                        <a:pt x="6704" y="1"/>
                        <a:pt x="1" y="6716"/>
                        <a:pt x="1" y="14979"/>
                      </a:cubicBezTo>
                      <a:lnTo>
                        <a:pt x="1" y="26254"/>
                      </a:lnTo>
                      <a:lnTo>
                        <a:pt x="78356" y="26254"/>
                      </a:lnTo>
                      <a:lnTo>
                        <a:pt x="87297" y="13419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r>
                    <a:rPr lang="en-US" sz="1200" dirty="0" smtClean="0">
                      <a:solidFill>
                        <a:srgbClr val="0070C0"/>
                      </a:solidFill>
                      <a:latin typeface="Arial MT"/>
                    </a:rPr>
                    <a:t>Dalam pembelajaran ini merupakan perp</a:t>
                  </a:r>
                  <a:r>
                    <a:rPr lang="en-US" sz="1200" dirty="0" smtClean="0">
                      <a:solidFill>
                        <a:srgbClr val="0070C0"/>
                      </a:solidFill>
                      <a:latin typeface="Arial MT"/>
                      <a:cs typeface="Arial" panose="020B0604020202020204" pitchFamily="34" charset="0"/>
                    </a:rPr>
                    <a:t>aduan antara tatap muka dan PJJ (</a:t>
                  </a:r>
                  <a:r>
                    <a:rPr lang="en-US" sz="1200" i="1" dirty="0" smtClean="0">
                      <a:solidFill>
                        <a:srgbClr val="0070C0"/>
                      </a:solidFill>
                      <a:latin typeface="Arial MT"/>
                      <a:cs typeface="Arial" panose="020B0604020202020204" pitchFamily="34" charset="0"/>
                    </a:rPr>
                    <a:t>blended learning</a:t>
                  </a:r>
                  <a:r>
                    <a:rPr lang="en-US" sz="1200" dirty="0" smtClean="0">
                      <a:solidFill>
                        <a:srgbClr val="0070C0"/>
                      </a:solidFill>
                      <a:latin typeface="Arial MT"/>
                      <a:cs typeface="Arial" panose="020B0604020202020204" pitchFamily="34" charset="0"/>
                    </a:rPr>
                    <a:t>) </a:t>
                  </a:r>
                  <a:endParaRPr lang="id-ID" sz="1200" dirty="0">
                    <a:solidFill>
                      <a:srgbClr val="0070C0"/>
                    </a:solidFill>
                    <a:latin typeface="Arial M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" name="Google Shape;991;p35"/>
                <p:cNvSpPr/>
                <p:nvPr/>
              </p:nvSpPr>
              <p:spPr>
                <a:xfrm>
                  <a:off x="2290300" y="1140750"/>
                  <a:ext cx="4735403" cy="123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529" h="49459" extrusionOk="0">
                      <a:moveTo>
                        <a:pt x="112896" y="0"/>
                      </a:moveTo>
                      <a:lnTo>
                        <a:pt x="121992" y="13347"/>
                      </a:lnTo>
                      <a:lnTo>
                        <a:pt x="115634" y="22467"/>
                      </a:lnTo>
                      <a:lnTo>
                        <a:pt x="24396" y="22467"/>
                      </a:lnTo>
                      <a:lnTo>
                        <a:pt x="24396" y="22432"/>
                      </a:lnTo>
                      <a:lnTo>
                        <a:pt x="24373" y="22432"/>
                      </a:lnTo>
                      <a:lnTo>
                        <a:pt x="0" y="46804"/>
                      </a:lnTo>
                      <a:lnTo>
                        <a:pt x="2644" y="49459"/>
                      </a:lnTo>
                      <a:lnTo>
                        <a:pt x="25897" y="26194"/>
                      </a:lnTo>
                      <a:lnTo>
                        <a:pt x="117587" y="26194"/>
                      </a:lnTo>
                      <a:lnTo>
                        <a:pt x="126528" y="13383"/>
                      </a:lnTo>
                      <a:lnTo>
                        <a:pt x="11758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5" name="Google Shape;992;p35"/>
              <p:cNvSpPr/>
              <p:nvPr/>
            </p:nvSpPr>
            <p:spPr>
              <a:xfrm>
                <a:off x="2214100" y="1939525"/>
                <a:ext cx="809950" cy="1152850"/>
              </a:xfrm>
              <a:custGeom>
                <a:avLst/>
                <a:gdLst/>
                <a:ahLst/>
                <a:cxnLst/>
                <a:rect l="l" t="t" r="r" b="b"/>
                <a:pathLst>
                  <a:path w="32398" h="46114" extrusionOk="0">
                    <a:moveTo>
                      <a:pt x="0" y="0"/>
                    </a:moveTo>
                    <a:lnTo>
                      <a:pt x="0" y="46113"/>
                    </a:lnTo>
                    <a:lnTo>
                      <a:pt x="23384" y="22729"/>
                    </a:lnTo>
                    <a:lnTo>
                      <a:pt x="25754" y="20372"/>
                    </a:lnTo>
                    <a:lnTo>
                      <a:pt x="32397" y="13728"/>
                    </a:lnTo>
                    <a:cubicBezTo>
                      <a:pt x="24158" y="5299"/>
                      <a:pt x="12692" y="60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" name="Google Shape;994;p35"/>
            <p:cNvGrpSpPr/>
            <p:nvPr/>
          </p:nvGrpSpPr>
          <p:grpSpPr>
            <a:xfrm>
              <a:off x="1248954" y="4805599"/>
              <a:ext cx="4811604" cy="2134159"/>
              <a:chOff x="2214100" y="3092350"/>
              <a:chExt cx="4811604" cy="2134159"/>
            </a:xfrm>
          </p:grpSpPr>
          <p:grpSp>
            <p:nvGrpSpPr>
              <p:cNvPr id="76" name="Google Shape;995;p35"/>
              <p:cNvGrpSpPr/>
              <p:nvPr/>
            </p:nvGrpSpPr>
            <p:grpSpPr>
              <a:xfrm>
                <a:off x="2290600" y="3708175"/>
                <a:ext cx="4735104" cy="1518334"/>
                <a:chOff x="2290600" y="3708175"/>
                <a:chExt cx="4735104" cy="1518334"/>
              </a:xfrm>
            </p:grpSpPr>
            <p:sp>
              <p:nvSpPr>
                <p:cNvPr id="82" name="Google Shape;997;p35"/>
                <p:cNvSpPr/>
                <p:nvPr/>
              </p:nvSpPr>
              <p:spPr>
                <a:xfrm>
                  <a:off x="3252649" y="3708175"/>
                  <a:ext cx="3602934" cy="87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55" extrusionOk="0">
                      <a:moveTo>
                        <a:pt x="14979" y="1"/>
                      </a:moveTo>
                      <a:cubicBezTo>
                        <a:pt x="6704" y="1"/>
                        <a:pt x="1" y="6704"/>
                        <a:pt x="1" y="14979"/>
                      </a:cubicBezTo>
                      <a:lnTo>
                        <a:pt x="1" y="26254"/>
                      </a:lnTo>
                      <a:lnTo>
                        <a:pt x="78356" y="26254"/>
                      </a:lnTo>
                      <a:lnTo>
                        <a:pt x="87297" y="13419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83" name="Google Shape;998;p35"/>
                <p:cNvSpPr/>
                <p:nvPr/>
              </p:nvSpPr>
              <p:spPr>
                <a:xfrm>
                  <a:off x="2290600" y="3911024"/>
                  <a:ext cx="4735104" cy="13154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517" h="27004" extrusionOk="0">
                      <a:moveTo>
                        <a:pt x="2632" y="1"/>
                      </a:moveTo>
                      <a:lnTo>
                        <a:pt x="0" y="2632"/>
                      </a:lnTo>
                      <a:lnTo>
                        <a:pt x="24384" y="26968"/>
                      </a:lnTo>
                      <a:lnTo>
                        <a:pt x="24384" y="27004"/>
                      </a:lnTo>
                      <a:lnTo>
                        <a:pt x="117575" y="27004"/>
                      </a:lnTo>
                      <a:lnTo>
                        <a:pt x="126516" y="14193"/>
                      </a:lnTo>
                      <a:lnTo>
                        <a:pt x="117575" y="810"/>
                      </a:lnTo>
                      <a:lnTo>
                        <a:pt x="112884" y="810"/>
                      </a:lnTo>
                      <a:lnTo>
                        <a:pt x="121980" y="14157"/>
                      </a:lnTo>
                      <a:lnTo>
                        <a:pt x="115622" y="23277"/>
                      </a:lnTo>
                      <a:lnTo>
                        <a:pt x="25885" y="23277"/>
                      </a:lnTo>
                      <a:lnTo>
                        <a:pt x="2632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274300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7" name="Google Shape;999;p35"/>
              <p:cNvSpPr/>
              <p:nvPr/>
            </p:nvSpPr>
            <p:spPr>
              <a:xfrm>
                <a:off x="2214100" y="3092350"/>
                <a:ext cx="797450" cy="1127525"/>
              </a:xfrm>
              <a:custGeom>
                <a:avLst/>
                <a:gdLst/>
                <a:ahLst/>
                <a:cxnLst/>
                <a:rect l="l" t="t" r="r" b="b"/>
                <a:pathLst>
                  <a:path w="31898" h="45101" extrusionOk="0">
                    <a:moveTo>
                      <a:pt x="0" y="0"/>
                    </a:moveTo>
                    <a:lnTo>
                      <a:pt x="0" y="45101"/>
                    </a:lnTo>
                    <a:cubicBezTo>
                      <a:pt x="12431" y="45041"/>
                      <a:pt x="23694" y="40017"/>
                      <a:pt x="31897" y="318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" name="Google Shape;1001;p35"/>
            <p:cNvGrpSpPr/>
            <p:nvPr/>
          </p:nvGrpSpPr>
          <p:grpSpPr>
            <a:xfrm>
              <a:off x="1248954" y="3601239"/>
              <a:ext cx="4811603" cy="1204385"/>
              <a:chOff x="2214100" y="1887990"/>
              <a:chExt cx="4811603" cy="1204385"/>
            </a:xfrm>
          </p:grpSpPr>
          <p:grpSp>
            <p:nvGrpSpPr>
              <p:cNvPr id="72" name="Google Shape;1002;p35"/>
              <p:cNvGrpSpPr/>
              <p:nvPr/>
            </p:nvGrpSpPr>
            <p:grpSpPr>
              <a:xfrm>
                <a:off x="3035625" y="1887990"/>
                <a:ext cx="3990078" cy="776485"/>
                <a:chOff x="3035625" y="1887990"/>
                <a:chExt cx="3990078" cy="776485"/>
              </a:xfrm>
            </p:grpSpPr>
            <p:sp>
              <p:nvSpPr>
                <p:cNvPr id="74" name="Google Shape;1004;p35"/>
                <p:cNvSpPr/>
                <p:nvPr/>
              </p:nvSpPr>
              <p:spPr>
                <a:xfrm>
                  <a:off x="3293677" y="1887990"/>
                  <a:ext cx="3646968" cy="67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43" extrusionOk="0">
                      <a:moveTo>
                        <a:pt x="14979" y="1"/>
                      </a:moveTo>
                      <a:cubicBezTo>
                        <a:pt x="6704" y="1"/>
                        <a:pt x="1" y="6704"/>
                        <a:pt x="1" y="14979"/>
                      </a:cubicBezTo>
                      <a:lnTo>
                        <a:pt x="1" y="26242"/>
                      </a:lnTo>
                      <a:lnTo>
                        <a:pt x="78356" y="26242"/>
                      </a:lnTo>
                      <a:lnTo>
                        <a:pt x="87297" y="13407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endParaRPr lang="en-US" sz="1200" dirty="0" smtClean="0">
                    <a:latin typeface="Arial MT"/>
                  </a:endParaRPr>
                </a:p>
                <a:p>
                  <a:pPr marL="17145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 smtClean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Guru </a:t>
                  </a:r>
                  <a:r>
                    <a:rPr lang="en-US" sz="1200" dirty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menyiapkan </a:t>
                  </a:r>
                  <a:r>
                    <a:rPr lang="en-US" sz="1200" dirty="0" smtClean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narasi singkat sikap bijaksana Buddha.</a:t>
                  </a:r>
                  <a:endParaRPr lang="en-US" sz="1200" dirty="0">
                    <a:solidFill>
                      <a:schemeClr val="accent2">
                        <a:lumMod val="50000"/>
                      </a:schemeClr>
                    </a:solidFill>
                    <a:latin typeface="Arial MT"/>
                  </a:endParaRPr>
                </a:p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75" name="Google Shape;1005;p35"/>
                <p:cNvSpPr/>
                <p:nvPr/>
              </p:nvSpPr>
              <p:spPr>
                <a:xfrm>
                  <a:off x="3035625" y="2008400"/>
                  <a:ext cx="3990078" cy="65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24" h="26243" extrusionOk="0">
                      <a:moveTo>
                        <a:pt x="109491" y="1"/>
                      </a:moveTo>
                      <a:lnTo>
                        <a:pt x="118599" y="13360"/>
                      </a:lnTo>
                      <a:lnTo>
                        <a:pt x="112229" y="22504"/>
                      </a:lnTo>
                      <a:lnTo>
                        <a:pt x="1" y="22504"/>
                      </a:lnTo>
                      <a:lnTo>
                        <a:pt x="1" y="26242"/>
                      </a:lnTo>
                      <a:lnTo>
                        <a:pt x="114182" y="26242"/>
                      </a:lnTo>
                      <a:lnTo>
                        <a:pt x="123123" y="13407"/>
                      </a:lnTo>
                      <a:lnTo>
                        <a:pt x="114182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3" name="Google Shape;1006;p35"/>
              <p:cNvSpPr/>
              <p:nvPr/>
            </p:nvSpPr>
            <p:spPr>
              <a:xfrm>
                <a:off x="2214100" y="2282425"/>
                <a:ext cx="1134975" cy="809950"/>
              </a:xfrm>
              <a:custGeom>
                <a:avLst/>
                <a:gdLst/>
                <a:ahLst/>
                <a:cxnLst/>
                <a:rect l="l" t="t" r="r" b="b"/>
                <a:pathLst>
                  <a:path w="45399" h="32398" extrusionOk="0">
                    <a:moveTo>
                      <a:pt x="32397" y="0"/>
                    </a:moveTo>
                    <a:lnTo>
                      <a:pt x="0" y="32397"/>
                    </a:lnTo>
                    <a:lnTo>
                      <a:pt x="45387" y="32397"/>
                    </a:lnTo>
                    <a:cubicBezTo>
                      <a:pt x="45399" y="32231"/>
                      <a:pt x="45399" y="32064"/>
                      <a:pt x="45399" y="31897"/>
                    </a:cubicBezTo>
                    <a:cubicBezTo>
                      <a:pt x="45399" y="19479"/>
                      <a:pt x="40434" y="8228"/>
                      <a:pt x="323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" name="Google Shape;1008;p35"/>
            <p:cNvGrpSpPr/>
            <p:nvPr/>
          </p:nvGrpSpPr>
          <p:grpSpPr>
            <a:xfrm>
              <a:off x="1247087" y="4744197"/>
              <a:ext cx="4811603" cy="858925"/>
              <a:chOff x="2214100" y="3030850"/>
              <a:chExt cx="4811603" cy="858925"/>
            </a:xfrm>
          </p:grpSpPr>
          <p:sp>
            <p:nvSpPr>
              <p:cNvPr id="70" name="Google Shape;1012;p35"/>
              <p:cNvSpPr/>
              <p:nvPr/>
            </p:nvSpPr>
            <p:spPr>
              <a:xfrm>
                <a:off x="3035624" y="3030850"/>
                <a:ext cx="3990079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123124" h="26243" extrusionOk="0">
                    <a:moveTo>
                      <a:pt x="109491" y="1"/>
                    </a:moveTo>
                    <a:lnTo>
                      <a:pt x="118599" y="13360"/>
                    </a:lnTo>
                    <a:lnTo>
                      <a:pt x="112229" y="22504"/>
                    </a:lnTo>
                    <a:lnTo>
                      <a:pt x="1" y="22504"/>
                    </a:lnTo>
                    <a:lnTo>
                      <a:pt x="1" y="26242"/>
                    </a:lnTo>
                    <a:lnTo>
                      <a:pt x="114182" y="26242"/>
                    </a:lnTo>
                    <a:lnTo>
                      <a:pt x="123123" y="13407"/>
                    </a:lnTo>
                    <a:lnTo>
                      <a:pt x="11418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013;p35"/>
              <p:cNvSpPr/>
              <p:nvPr/>
            </p:nvSpPr>
            <p:spPr>
              <a:xfrm>
                <a:off x="2214100" y="3092350"/>
                <a:ext cx="1134675" cy="797425"/>
              </a:xfrm>
              <a:custGeom>
                <a:avLst/>
                <a:gdLst/>
                <a:ahLst/>
                <a:cxnLst/>
                <a:rect l="l" t="t" r="r" b="b"/>
                <a:pathLst>
                  <a:path w="45387" h="31897" extrusionOk="0">
                    <a:moveTo>
                      <a:pt x="0" y="0"/>
                    </a:moveTo>
                    <a:lnTo>
                      <a:pt x="31897" y="31897"/>
                    </a:lnTo>
                    <a:cubicBezTo>
                      <a:pt x="40124" y="23741"/>
                      <a:pt x="45256" y="12478"/>
                      <a:pt x="453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7" name="Google Shape;1015;p35"/>
            <p:cNvSpPr/>
            <p:nvPr/>
          </p:nvSpPr>
          <p:spPr>
            <a:xfrm>
              <a:off x="913596" y="4127524"/>
              <a:ext cx="995582" cy="1330849"/>
            </a:xfrm>
            <a:custGeom>
              <a:avLst/>
              <a:gdLst/>
              <a:ahLst/>
              <a:cxnLst/>
              <a:rect l="l" t="t" r="r" b="b"/>
              <a:pathLst>
                <a:path w="53234" h="53234" extrusionOk="0">
                  <a:moveTo>
                    <a:pt x="26611" y="1"/>
                  </a:moveTo>
                  <a:cubicBezTo>
                    <a:pt x="11919" y="1"/>
                    <a:pt x="1" y="11919"/>
                    <a:pt x="1" y="26623"/>
                  </a:cubicBezTo>
                  <a:cubicBezTo>
                    <a:pt x="1" y="40756"/>
                    <a:pt x="11002" y="52317"/>
                    <a:pt x="24920" y="53186"/>
                  </a:cubicBezTo>
                  <a:cubicBezTo>
                    <a:pt x="25480" y="53222"/>
                    <a:pt x="26051" y="53234"/>
                    <a:pt x="26611" y="53234"/>
                  </a:cubicBezTo>
                  <a:cubicBezTo>
                    <a:pt x="41315" y="53234"/>
                    <a:pt x="53233" y="41315"/>
                    <a:pt x="53233" y="26623"/>
                  </a:cubicBezTo>
                  <a:cubicBezTo>
                    <a:pt x="53233" y="17098"/>
                    <a:pt x="48245" y="8740"/>
                    <a:pt x="40732" y="4037"/>
                  </a:cubicBezTo>
                  <a:cubicBezTo>
                    <a:pt x="36636" y="1477"/>
                    <a:pt x="31802" y="1"/>
                    <a:pt x="26611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905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2000" b="1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8" name="Google Shape;1004;p35"/>
            <p:cNvSpPr/>
            <p:nvPr/>
          </p:nvSpPr>
          <p:spPr>
            <a:xfrm>
              <a:off x="2398354" y="4459427"/>
              <a:ext cx="3315762" cy="803825"/>
            </a:xfrm>
            <a:custGeom>
              <a:avLst/>
              <a:gdLst/>
              <a:ahLst/>
              <a:cxnLst/>
              <a:rect l="l" t="t" r="r" b="b"/>
              <a:pathLst>
                <a:path w="87298" h="26243" extrusionOk="0">
                  <a:moveTo>
                    <a:pt x="14979" y="1"/>
                  </a:moveTo>
                  <a:cubicBezTo>
                    <a:pt x="6704" y="1"/>
                    <a:pt x="1" y="6704"/>
                    <a:pt x="1" y="14979"/>
                  </a:cubicBezTo>
                  <a:lnTo>
                    <a:pt x="1" y="26242"/>
                  </a:lnTo>
                  <a:lnTo>
                    <a:pt x="78356" y="26242"/>
                  </a:lnTo>
                  <a:lnTo>
                    <a:pt x="87297" y="13407"/>
                  </a:lnTo>
                  <a:lnTo>
                    <a:pt x="78356" y="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274300" bIns="137150" anchor="ctr" anchorCtr="0">
              <a:no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meminta peserta </a:t>
              </a:r>
              <a:r>
                <a:rPr lang="en-US" sz="1200" dirty="0" smtClean="0">
                  <a:latin typeface="Arial MT"/>
                </a:rPr>
                <a:t>didik untuk mengidentifikasi sikap bijaksana Buddha melalui pikiran, ucapan, dan perbuatan</a:t>
              </a:r>
              <a:r>
                <a:rPr lang="en-US" sz="1200" dirty="0" smtClean="0">
                  <a:solidFill>
                    <a:srgbClr val="002060"/>
                  </a:solidFill>
                  <a:latin typeface="Arial MT"/>
                </a:rPr>
                <a:t>. </a:t>
              </a:r>
              <a:endParaRPr lang="en-US" sz="1200" dirty="0">
                <a:solidFill>
                  <a:srgbClr val="002060"/>
                </a:solidFill>
                <a:latin typeface="Arial MT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122905" y="5436797"/>
              <a:ext cx="3591209" cy="1558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100" dirty="0">
                  <a:latin typeface="Arial MT"/>
                </a:rPr>
                <a:t>Guru meminta peserta didik </a:t>
              </a:r>
              <a:r>
                <a:rPr lang="en-US" sz="1100" dirty="0" smtClean="0">
                  <a:latin typeface="Arial MT"/>
                </a:rPr>
                <a:t>petikan Dhammapada 183 terkait pikiran, ucapan, dan perbuatan dari sikap bijaksana yang diajarkan Buddha.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100" dirty="0" smtClean="0">
                  <a:latin typeface="Arial MT"/>
                </a:rPr>
                <a:t>Guru mengajak peserta didik meneladan sikap </a:t>
              </a:r>
              <a:r>
                <a:rPr lang="en-US" sz="1100" dirty="0">
                  <a:latin typeface="Arial MT"/>
                </a:rPr>
                <a:t>bijaksana Bodhisattva melalui pikiran, ucapan, dan </a:t>
              </a:r>
              <a:r>
                <a:rPr lang="en-US" sz="1100" dirty="0" smtClean="0">
                  <a:latin typeface="Arial MT"/>
                </a:rPr>
                <a:t>perbuatan dalam kehidupan keseharian. </a:t>
              </a:r>
              <a:endParaRPr lang="en-US" sz="1100" dirty="0">
                <a:latin typeface="Arial MT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endParaRPr lang="en-US" sz="1200" dirty="0" smtClean="0">
                <a:solidFill>
                  <a:srgbClr val="00B050"/>
                </a:solidFill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33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H="1">
            <a:off x="-1" y="2533983"/>
            <a:ext cx="4868367" cy="2290906"/>
          </a:xfrm>
          <a:custGeom>
            <a:avLst/>
            <a:gdLst>
              <a:gd name="connsiteX0" fmla="*/ 784335 w 2851930"/>
              <a:gd name="connsiteY0" fmla="*/ 0 h 3137336"/>
              <a:gd name="connsiteX1" fmla="*/ 2851930 w 2851930"/>
              <a:gd name="connsiteY1" fmla="*/ 0 h 3137336"/>
              <a:gd name="connsiteX2" fmla="*/ 2851930 w 2851930"/>
              <a:gd name="connsiteY2" fmla="*/ 3137336 h 3137336"/>
              <a:gd name="connsiteX3" fmla="*/ 784335 w 2851930"/>
              <a:gd name="connsiteY3" fmla="*/ 3137336 h 3137336"/>
              <a:gd name="connsiteX4" fmla="*/ 0 w 2851930"/>
              <a:gd name="connsiteY4" fmla="*/ 1568668 h 3137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930" h="3137336">
                <a:moveTo>
                  <a:pt x="784335" y="0"/>
                </a:moveTo>
                <a:lnTo>
                  <a:pt x="2851930" y="0"/>
                </a:lnTo>
                <a:lnTo>
                  <a:pt x="2851930" y="3137336"/>
                </a:lnTo>
                <a:lnTo>
                  <a:pt x="784335" y="3137336"/>
                </a:lnTo>
                <a:lnTo>
                  <a:pt x="0" y="156866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-60623" y="2620108"/>
            <a:ext cx="6858000" cy="6523892"/>
          </a:xfrm>
          <a:prstGeom prst="rect">
            <a:avLst/>
          </a:prstGeom>
          <a:gradFill flip="none" rotWithShape="1">
            <a:gsLst>
              <a:gs pos="0">
                <a:srgbClr val="7030A0">
                  <a:alpha val="0"/>
                </a:srgbClr>
              </a:gs>
              <a:gs pos="56000">
                <a:srgbClr val="00206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pSp>
        <p:nvGrpSpPr>
          <p:cNvPr id="2" name="Group 1"/>
          <p:cNvGrpSpPr/>
          <p:nvPr/>
        </p:nvGrpSpPr>
        <p:grpSpPr>
          <a:xfrm>
            <a:off x="266212" y="3882452"/>
            <a:ext cx="6577855" cy="5253514"/>
            <a:chOff x="266212" y="4081988"/>
            <a:chExt cx="6328019" cy="5053978"/>
          </a:xfrm>
        </p:grpSpPr>
        <p:sp>
          <p:nvSpPr>
            <p:cNvPr id="39" name="Diagonal Stripe 38"/>
            <p:cNvSpPr/>
            <p:nvPr/>
          </p:nvSpPr>
          <p:spPr>
            <a:xfrm flipH="1" flipV="1">
              <a:off x="1542584" y="4081988"/>
              <a:ext cx="5051647" cy="5051647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6" name="Diagonal Stripe 45"/>
            <p:cNvSpPr/>
            <p:nvPr/>
          </p:nvSpPr>
          <p:spPr>
            <a:xfrm flipH="1" flipV="1">
              <a:off x="4184940" y="7378778"/>
              <a:ext cx="1748493" cy="1748493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7" name="Diagonal Stripe 46"/>
            <p:cNvSpPr/>
            <p:nvPr/>
          </p:nvSpPr>
          <p:spPr>
            <a:xfrm flipH="1" flipV="1">
              <a:off x="266212" y="5680110"/>
              <a:ext cx="3455856" cy="3455856"/>
            </a:xfrm>
            <a:prstGeom prst="diagStripe">
              <a:avLst>
                <a:gd name="adj" fmla="val 7002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72636" y="2708995"/>
            <a:ext cx="2840679" cy="82389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4800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Kegiatan</a:t>
            </a:r>
            <a:r>
              <a:rPr lang="en-US" sz="4800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2636" y="3631182"/>
            <a:ext cx="38945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Bodhisattva</a:t>
            </a:r>
          </a:p>
          <a:p>
            <a:r>
              <a:rPr lang="en-US" sz="2800" b="1" dirty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 Bijaksana</a:t>
            </a:r>
            <a:endParaRPr lang="id-ID" sz="2800" b="1" dirty="0">
              <a:solidFill>
                <a:schemeClr val="bg1"/>
              </a:solidFill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Diagonal Stripe 39"/>
          <p:cNvSpPr/>
          <p:nvPr/>
        </p:nvSpPr>
        <p:spPr>
          <a:xfrm>
            <a:off x="313877" y="204385"/>
            <a:ext cx="3848099" cy="3848099"/>
          </a:xfrm>
          <a:prstGeom prst="diagStrip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bg1">
                  <a:alpha val="8000"/>
                </a:schemeClr>
              </a:gs>
              <a:gs pos="100000">
                <a:schemeClr val="bg1">
                  <a:alpha val="23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tx1"/>
              </a:solidFill>
            </a:endParaRPr>
          </a:p>
        </p:txBody>
      </p:sp>
      <p:pic>
        <p:nvPicPr>
          <p:cNvPr id="17" name="Picture 1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018" y="2675910"/>
            <a:ext cx="1971870" cy="200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389897" y="343949"/>
            <a:ext cx="5822012" cy="437924"/>
            <a:chOff x="389897" y="343949"/>
            <a:chExt cx="5822012" cy="437924"/>
          </a:xfrm>
        </p:grpSpPr>
        <p:grpSp>
          <p:nvGrpSpPr>
            <p:cNvPr id="23" name="Group 22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27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25" name="Flowchart: Delay 24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2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BUD.A.SUL.1.2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-67075" y="8134588"/>
            <a:ext cx="6863486" cy="1008560"/>
            <a:chOff x="-48969" y="8134588"/>
            <a:chExt cx="6863486" cy="1008560"/>
          </a:xfrm>
        </p:grpSpPr>
        <p:sp>
          <p:nvSpPr>
            <p:cNvPr id="21" name="Rectangle 20"/>
            <p:cNvSpPr/>
            <p:nvPr/>
          </p:nvSpPr>
          <p:spPr>
            <a:xfrm>
              <a:off x="1464694" y="8134588"/>
              <a:ext cx="534982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lIns="84406" tIns="42203" rIns="84406" bIns="42203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Kementerian </a:t>
              </a:r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Pendidikan, Kebudayaan, Riset, dan Teknologi</a:t>
              </a:r>
              <a:endParaRPr lang="en-US" sz="1500" dirty="0">
                <a:ln w="0"/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Badan Penelitian dan Pengembangan dan Perbukuan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Asesmen dan Pembelajaran  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2021</a:t>
              </a:r>
              <a:endParaRPr lang="en-US" sz="1500" dirty="0">
                <a:ln w="0"/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2" name="Picture 21" descr="http://3.bp.blogspot.com/-2mRi5l6ECmY/VvtG90ryp3I/AAAAAAAAD1s/b7gZEquhhe4wXqFkxYls0zGkgSAnFB5ng/s1600/Tut%2BWuri%2BHandayani%2Bvector%2Blogo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969" y="8134588"/>
              <a:ext cx="151366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xtLst/>
          </p:spPr>
        </p:pic>
      </p:grpSp>
    </p:spTree>
    <p:extLst>
      <p:ext uri="{BB962C8B-B14F-4D97-AF65-F5344CB8AC3E}">
        <p14:creationId xmlns:p14="http://schemas.microsoft.com/office/powerpoint/2010/main" val="187087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40927" y="3334120"/>
            <a:ext cx="5170205" cy="4805982"/>
            <a:chOff x="1558802" y="966003"/>
            <a:chExt cx="4495617" cy="3999234"/>
          </a:xfrm>
        </p:grpSpPr>
        <p:grpSp>
          <p:nvGrpSpPr>
            <p:cNvPr id="20" name="Google Shape;541;p26"/>
            <p:cNvGrpSpPr/>
            <p:nvPr/>
          </p:nvGrpSpPr>
          <p:grpSpPr>
            <a:xfrm>
              <a:off x="3091646" y="966003"/>
              <a:ext cx="1456750" cy="2891514"/>
              <a:chOff x="3091646" y="966003"/>
              <a:chExt cx="1456750" cy="2891514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45" name="Google Shape;542;p26"/>
              <p:cNvSpPr/>
              <p:nvPr/>
            </p:nvSpPr>
            <p:spPr>
              <a:xfrm>
                <a:off x="3091646" y="1271344"/>
                <a:ext cx="1456750" cy="2510234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1" y="0"/>
                    </a:moveTo>
                    <a:lnTo>
                      <a:pt x="1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                                </a:t>
                </a:r>
                <a:endParaRPr dirty="0"/>
              </a:p>
            </p:txBody>
          </p:sp>
          <p:sp>
            <p:nvSpPr>
              <p:cNvPr id="46" name="Google Shape;543;p26"/>
              <p:cNvSpPr/>
              <p:nvPr/>
            </p:nvSpPr>
            <p:spPr>
              <a:xfrm>
                <a:off x="3451624" y="966003"/>
                <a:ext cx="725400" cy="674316"/>
              </a:xfrm>
              <a:custGeom>
                <a:avLst/>
                <a:gdLst/>
                <a:ahLst/>
                <a:cxnLst/>
                <a:rect l="l" t="t" r="r" b="b"/>
                <a:pathLst>
                  <a:path w="29016" h="32089" extrusionOk="0">
                    <a:moveTo>
                      <a:pt x="14508" y="1"/>
                    </a:moveTo>
                    <a:cubicBezTo>
                      <a:pt x="13708" y="1"/>
                      <a:pt x="12907" y="209"/>
                      <a:pt x="12192" y="626"/>
                    </a:cubicBezTo>
                    <a:lnTo>
                      <a:pt x="2310" y="6329"/>
                    </a:lnTo>
                    <a:cubicBezTo>
                      <a:pt x="882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2" y="24938"/>
                      <a:pt x="2310" y="25760"/>
                    </a:cubicBezTo>
                    <a:lnTo>
                      <a:pt x="12192" y="31463"/>
                    </a:lnTo>
                    <a:cubicBezTo>
                      <a:pt x="12907" y="31880"/>
                      <a:pt x="13708" y="32088"/>
                      <a:pt x="14508" y="32088"/>
                    </a:cubicBezTo>
                    <a:cubicBezTo>
                      <a:pt x="15309" y="32088"/>
                      <a:pt x="16110" y="31880"/>
                      <a:pt x="16824" y="31463"/>
                    </a:cubicBezTo>
                    <a:lnTo>
                      <a:pt x="26706" y="25760"/>
                    </a:lnTo>
                    <a:cubicBezTo>
                      <a:pt x="28135" y="24938"/>
                      <a:pt x="29016" y="23403"/>
                      <a:pt x="29016" y="21748"/>
                    </a:cubicBezTo>
                    <a:lnTo>
                      <a:pt x="29016" y="10341"/>
                    </a:lnTo>
                    <a:cubicBezTo>
                      <a:pt x="29016" y="8686"/>
                      <a:pt x="28135" y="7151"/>
                      <a:pt x="26706" y="6329"/>
                    </a:cubicBezTo>
                    <a:lnTo>
                      <a:pt x="16824" y="626"/>
                    </a:lnTo>
                    <a:cubicBezTo>
                      <a:pt x="16110" y="209"/>
                      <a:pt x="15309" y="1"/>
                      <a:pt x="14508" y="1"/>
                    </a:cubicBezTo>
                    <a:close/>
                  </a:path>
                </a:pathLst>
              </a:custGeom>
              <a:grpFill/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</a:t>
                </a:r>
                <a:endParaRPr dirty="0"/>
              </a:p>
            </p:txBody>
          </p:sp>
          <p:sp>
            <p:nvSpPr>
              <p:cNvPr id="53" name="Google Shape;547;p26"/>
              <p:cNvSpPr/>
              <p:nvPr/>
            </p:nvSpPr>
            <p:spPr>
              <a:xfrm>
                <a:off x="3792401" y="1646863"/>
                <a:ext cx="207269" cy="139167"/>
              </a:xfrm>
              <a:custGeom>
                <a:avLst/>
                <a:gdLst/>
                <a:ahLst/>
                <a:cxnLst/>
                <a:rect l="l" t="t" r="r" b="b"/>
                <a:pathLst>
                  <a:path w="11775" h="7906" extrusionOk="0">
                    <a:moveTo>
                      <a:pt x="6622" y="0"/>
                    </a:moveTo>
                    <a:cubicBezTo>
                      <a:pt x="6329" y="0"/>
                      <a:pt x="6056" y="231"/>
                      <a:pt x="6056" y="566"/>
                    </a:cubicBezTo>
                    <a:lnTo>
                      <a:pt x="6056" y="2259"/>
                    </a:lnTo>
                    <a:lnTo>
                      <a:pt x="3196" y="2259"/>
                    </a:lnTo>
                    <a:cubicBezTo>
                      <a:pt x="2030" y="2265"/>
                      <a:pt x="904" y="2668"/>
                      <a:pt x="1" y="3406"/>
                    </a:cubicBezTo>
                    <a:cubicBezTo>
                      <a:pt x="940" y="4068"/>
                      <a:pt x="1675" y="4978"/>
                      <a:pt x="2130" y="6032"/>
                    </a:cubicBezTo>
                    <a:cubicBezTo>
                      <a:pt x="2431" y="5785"/>
                      <a:pt x="2804" y="5649"/>
                      <a:pt x="3196" y="5646"/>
                    </a:cubicBezTo>
                    <a:lnTo>
                      <a:pt x="6056" y="5646"/>
                    </a:lnTo>
                    <a:lnTo>
                      <a:pt x="6056" y="7342"/>
                    </a:lnTo>
                    <a:cubicBezTo>
                      <a:pt x="6056" y="7679"/>
                      <a:pt x="6334" y="7906"/>
                      <a:pt x="6625" y="7906"/>
                    </a:cubicBezTo>
                    <a:cubicBezTo>
                      <a:pt x="6740" y="7906"/>
                      <a:pt x="6857" y="7871"/>
                      <a:pt x="6960" y="7793"/>
                    </a:cubicBezTo>
                    <a:lnTo>
                      <a:pt x="11476" y="4406"/>
                    </a:lnTo>
                    <a:cubicBezTo>
                      <a:pt x="11775" y="4180"/>
                      <a:pt x="11775" y="3725"/>
                      <a:pt x="11476" y="3502"/>
                    </a:cubicBezTo>
                    <a:lnTo>
                      <a:pt x="6960" y="115"/>
                    </a:lnTo>
                    <a:cubicBezTo>
                      <a:pt x="6854" y="36"/>
                      <a:pt x="6737" y="0"/>
                      <a:pt x="66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0" name="Google Shape;550;p26"/>
              <p:cNvSpPr/>
              <p:nvPr/>
            </p:nvSpPr>
            <p:spPr>
              <a:xfrm>
                <a:off x="3738124" y="3705117"/>
                <a:ext cx="152400" cy="152400"/>
              </a:xfrm>
              <a:prstGeom prst="ellipse">
                <a:avLst/>
              </a:prstGeom>
              <a:grpFill/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" name="Google Shape;561;p26"/>
            <p:cNvGrpSpPr/>
            <p:nvPr/>
          </p:nvGrpSpPr>
          <p:grpSpPr>
            <a:xfrm>
              <a:off x="1558802" y="1581732"/>
              <a:ext cx="1524094" cy="3288112"/>
              <a:chOff x="1573603" y="1581732"/>
              <a:chExt cx="1524094" cy="3288112"/>
            </a:xfrm>
          </p:grpSpPr>
          <p:sp>
            <p:nvSpPr>
              <p:cNvPr id="37" name="Google Shape;562;p26"/>
              <p:cNvSpPr/>
              <p:nvPr/>
            </p:nvSpPr>
            <p:spPr>
              <a:xfrm>
                <a:off x="1604550" y="1848613"/>
                <a:ext cx="1465375" cy="2964223"/>
              </a:xfrm>
              <a:custGeom>
                <a:avLst/>
                <a:gdLst/>
                <a:ahLst/>
                <a:cxnLst/>
                <a:rect l="l" t="t" r="r" b="b"/>
                <a:pathLst>
                  <a:path w="58615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615" y="94952"/>
                    </a:lnTo>
                    <a:lnTo>
                      <a:pt x="58615" y="0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563;p26"/>
              <p:cNvSpPr/>
              <p:nvPr/>
            </p:nvSpPr>
            <p:spPr>
              <a:xfrm>
                <a:off x="1960238" y="1581732"/>
                <a:ext cx="725700" cy="635855"/>
              </a:xfrm>
              <a:custGeom>
                <a:avLst/>
                <a:gdLst/>
                <a:ahLst/>
                <a:cxnLst/>
                <a:rect l="l" t="t" r="r" b="b"/>
                <a:pathLst>
                  <a:path w="29028" h="32089" extrusionOk="0">
                    <a:moveTo>
                      <a:pt x="14514" y="1"/>
                    </a:moveTo>
                    <a:cubicBezTo>
                      <a:pt x="13713" y="1"/>
                      <a:pt x="12913" y="209"/>
                      <a:pt x="12192" y="626"/>
                    </a:cubicBezTo>
                    <a:lnTo>
                      <a:pt x="2322" y="6329"/>
                    </a:lnTo>
                    <a:cubicBezTo>
                      <a:pt x="881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1" y="24938"/>
                      <a:pt x="2322" y="25760"/>
                    </a:cubicBezTo>
                    <a:lnTo>
                      <a:pt x="12192" y="31463"/>
                    </a:lnTo>
                    <a:cubicBezTo>
                      <a:pt x="12913" y="31880"/>
                      <a:pt x="13713" y="32088"/>
                      <a:pt x="14514" y="32088"/>
                    </a:cubicBezTo>
                    <a:cubicBezTo>
                      <a:pt x="15315" y="32088"/>
                      <a:pt x="16115" y="31880"/>
                      <a:pt x="16836" y="31463"/>
                    </a:cubicBezTo>
                    <a:lnTo>
                      <a:pt x="26706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6" y="6329"/>
                    </a:cubicBezTo>
                    <a:lnTo>
                      <a:pt x="16836" y="626"/>
                    </a:lnTo>
                    <a:cubicBezTo>
                      <a:pt x="16115" y="209"/>
                      <a:pt x="15315" y="1"/>
                      <a:pt x="14514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567;p26"/>
              <p:cNvSpPr txBox="1"/>
              <p:nvPr/>
            </p:nvSpPr>
            <p:spPr>
              <a:xfrm>
                <a:off x="1632197" y="3004092"/>
                <a:ext cx="1465500" cy="1193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US" sz="1200" dirty="0" smtClean="0">
                    <a:solidFill>
                      <a:srgbClr val="FFFFFF"/>
                    </a:solidFill>
                    <a:latin typeface="Arial MT"/>
                    <a:ea typeface="Roboto"/>
                    <a:cs typeface="Roboto"/>
                    <a:sym typeface="Roboto"/>
                  </a:rPr>
                  <a:t>Ada sepuluh sifat luhur Bodhisattva, salah satunya adalah bijaksana. Sikap bijaksana ada tiga, yaitu pikiran bijaksana, ucapan bijaksana, dan perbuatan bijaksana.</a:t>
                </a:r>
                <a:endParaRPr sz="1200" dirty="0">
                  <a:solidFill>
                    <a:srgbClr val="FFFFFF"/>
                  </a:solidFill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1" name="Google Shape;568;p26"/>
              <p:cNvSpPr txBox="1"/>
              <p:nvPr/>
            </p:nvSpPr>
            <p:spPr>
              <a:xfrm>
                <a:off x="1573603" y="2308075"/>
                <a:ext cx="14655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dirty="0" smtClean="0">
                    <a:solidFill>
                      <a:srgbClr val="FFFFFF"/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Pemahaman Bermakna</a:t>
                </a:r>
                <a:endParaRPr sz="1400" dirty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2" name="Google Shape;569;p26"/>
              <p:cNvSpPr/>
              <p:nvPr/>
            </p:nvSpPr>
            <p:spPr>
              <a:xfrm>
                <a:off x="2230153" y="4717444"/>
                <a:ext cx="152400" cy="152400"/>
              </a:xfrm>
              <a:prstGeom prst="ellipse">
                <a:avLst/>
              </a:prstGeom>
              <a:solidFill>
                <a:srgbClr val="5EB2FC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570;p26"/>
            <p:cNvGrpSpPr/>
            <p:nvPr/>
          </p:nvGrpSpPr>
          <p:grpSpPr>
            <a:xfrm>
              <a:off x="4572500" y="1572480"/>
              <a:ext cx="1481919" cy="3392757"/>
              <a:chOff x="4572500" y="1572480"/>
              <a:chExt cx="1481919" cy="3392757"/>
            </a:xfrm>
          </p:grpSpPr>
          <p:sp>
            <p:nvSpPr>
              <p:cNvPr id="26" name="Google Shape;571;p26"/>
              <p:cNvSpPr/>
              <p:nvPr/>
            </p:nvSpPr>
            <p:spPr>
              <a:xfrm>
                <a:off x="4585756" y="1848613"/>
                <a:ext cx="1456750" cy="3040424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572;p26"/>
              <p:cNvSpPr/>
              <p:nvPr/>
            </p:nvSpPr>
            <p:spPr>
              <a:xfrm>
                <a:off x="4955538" y="1572480"/>
                <a:ext cx="725725" cy="645106"/>
              </a:xfrm>
              <a:custGeom>
                <a:avLst/>
                <a:gdLst/>
                <a:ahLst/>
                <a:cxnLst/>
                <a:rect l="l" t="t" r="r" b="b"/>
                <a:pathLst>
                  <a:path w="29029" h="32089" extrusionOk="0">
                    <a:moveTo>
                      <a:pt x="14515" y="1"/>
                    </a:moveTo>
                    <a:cubicBezTo>
                      <a:pt x="13714" y="1"/>
                      <a:pt x="12913" y="209"/>
                      <a:pt x="12193" y="626"/>
                    </a:cubicBezTo>
                    <a:lnTo>
                      <a:pt x="2323" y="6329"/>
                    </a:lnTo>
                    <a:cubicBezTo>
                      <a:pt x="882" y="7151"/>
                      <a:pt x="1" y="8686"/>
                      <a:pt x="1" y="10341"/>
                    </a:cubicBezTo>
                    <a:lnTo>
                      <a:pt x="1" y="21748"/>
                    </a:lnTo>
                    <a:cubicBezTo>
                      <a:pt x="1" y="23403"/>
                      <a:pt x="882" y="24938"/>
                      <a:pt x="2323" y="25760"/>
                    </a:cubicBezTo>
                    <a:lnTo>
                      <a:pt x="12193" y="31463"/>
                    </a:lnTo>
                    <a:cubicBezTo>
                      <a:pt x="12913" y="31880"/>
                      <a:pt x="13714" y="32088"/>
                      <a:pt x="14515" y="32088"/>
                    </a:cubicBezTo>
                    <a:cubicBezTo>
                      <a:pt x="15315" y="32088"/>
                      <a:pt x="16116" y="31880"/>
                      <a:pt x="16836" y="31463"/>
                    </a:cubicBezTo>
                    <a:lnTo>
                      <a:pt x="26707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7" y="6329"/>
                    </a:cubicBezTo>
                    <a:lnTo>
                      <a:pt x="16836" y="626"/>
                    </a:lnTo>
                    <a:cubicBezTo>
                      <a:pt x="16116" y="209"/>
                      <a:pt x="15315" y="1"/>
                      <a:pt x="14515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79;p26"/>
              <p:cNvSpPr txBox="1"/>
              <p:nvPr/>
            </p:nvSpPr>
            <p:spPr>
              <a:xfrm>
                <a:off x="4572500" y="3457749"/>
                <a:ext cx="14568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171450" lvl="0" indent="-171450" rtl="0"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Peserta dapat mengidentifikasi pikiran, ucapan, perbuatan bijaksana Bodhisattva.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Peserta didik memberikan contoh </a:t>
                </a:r>
                <a:r>
                  <a:rPr lang="en" sz="1000" dirty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pikiran, ucapan, perbuatan bijaksana Bodhisattva.</a:t>
                </a:r>
              </a:p>
              <a:p>
                <a:pPr marL="171450" lvl="0" indent="-171450" rtl="0"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Peserta didik dapat berpikir, berucap, dan berbuat bijaksana di rumah.</a:t>
                </a:r>
                <a:endParaRPr sz="10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0" name="Google Shape;580;p26"/>
              <p:cNvSpPr txBox="1"/>
              <p:nvPr/>
            </p:nvSpPr>
            <p:spPr>
              <a:xfrm>
                <a:off x="4597619" y="2336105"/>
                <a:ext cx="14568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Indikator Keberhasilan</a:t>
                </a:r>
                <a:endParaRPr sz="14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31" name="Google Shape;581;p26"/>
              <p:cNvSpPr/>
              <p:nvPr/>
            </p:nvSpPr>
            <p:spPr>
              <a:xfrm>
                <a:off x="5249819" y="4812837"/>
                <a:ext cx="152400" cy="152400"/>
              </a:xfrm>
              <a:prstGeom prst="ellipse">
                <a:avLst/>
              </a:prstGeom>
              <a:solidFill>
                <a:srgbClr val="FCBD24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156393" y="932506"/>
            <a:ext cx="4349512" cy="1908609"/>
            <a:chOff x="1121625" y="568533"/>
            <a:chExt cx="4349512" cy="2938764"/>
          </a:xfrm>
        </p:grpSpPr>
        <p:grpSp>
          <p:nvGrpSpPr>
            <p:cNvPr id="43" name="Google Shape;943;p34"/>
            <p:cNvGrpSpPr/>
            <p:nvPr/>
          </p:nvGrpSpPr>
          <p:grpSpPr>
            <a:xfrm>
              <a:off x="1121625" y="1536734"/>
              <a:ext cx="4349512" cy="1970563"/>
              <a:chOff x="4577079" y="2285238"/>
              <a:chExt cx="1395515" cy="1204025"/>
            </a:xfrm>
          </p:grpSpPr>
          <p:sp>
            <p:nvSpPr>
              <p:cNvPr id="60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955;p34"/>
              <p:cNvSpPr txBox="1"/>
              <p:nvPr/>
            </p:nvSpPr>
            <p:spPr>
              <a:xfrm>
                <a:off x="4601594" y="2695569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Mengapa perlu meneladan Bodhisattva? </a:t>
                </a:r>
                <a:endParaRPr sz="16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61" name="Google Shape;153;p17"/>
            <p:cNvGrpSpPr/>
            <p:nvPr/>
          </p:nvGrpSpPr>
          <p:grpSpPr>
            <a:xfrm>
              <a:off x="1806702" y="568533"/>
              <a:ext cx="2875388" cy="1503078"/>
              <a:chOff x="1258165" y="1350508"/>
              <a:chExt cx="2570290" cy="1503078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62" name="Google Shape;154;p17"/>
              <p:cNvSpPr/>
              <p:nvPr/>
            </p:nvSpPr>
            <p:spPr>
              <a:xfrm rot="16200000">
                <a:off x="1973842" y="843930"/>
                <a:ext cx="1043945" cy="247530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5;p17"/>
              <p:cNvSpPr txBox="1"/>
              <p:nvPr/>
            </p:nvSpPr>
            <p:spPr>
              <a:xfrm>
                <a:off x="1400164" y="1813829"/>
                <a:ext cx="1685100" cy="53549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</a:t>
                </a:r>
              </a:p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Roboto"/>
                    <a:cs typeface="Roboto"/>
                    <a:sym typeface="Fira Sans Extra Condensed Medium"/>
                  </a:rPr>
                  <a:t>Kunci</a:t>
                </a:r>
                <a:endParaRPr sz="20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64" name="Google Shape;156;p17"/>
              <p:cNvSpPr txBox="1"/>
              <p:nvPr/>
            </p:nvSpPr>
            <p:spPr>
              <a:xfrm>
                <a:off x="3127068" y="1996203"/>
                <a:ext cx="477000" cy="4296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01</a:t>
                </a:r>
                <a:endParaRPr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grpSp>
            <p:nvGrpSpPr>
              <p:cNvPr id="65" name="Google Shape;157;p17"/>
              <p:cNvGrpSpPr/>
              <p:nvPr/>
            </p:nvGrpSpPr>
            <p:grpSpPr>
              <a:xfrm>
                <a:off x="3262250" y="1350508"/>
                <a:ext cx="566205" cy="1503078"/>
                <a:chOff x="3262250" y="1350508"/>
                <a:chExt cx="566205" cy="1503078"/>
              </a:xfrm>
              <a:grpFill/>
            </p:grpSpPr>
            <p:sp>
              <p:nvSpPr>
                <p:cNvPr id="66" name="Google Shape;158;p17"/>
                <p:cNvSpPr/>
                <p:nvPr/>
              </p:nvSpPr>
              <p:spPr>
                <a:xfrm rot="16200000">
                  <a:off x="2894301" y="1852258"/>
                  <a:ext cx="1435904" cy="432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66" h="22017" fill="none" extrusionOk="0">
                      <a:moveTo>
                        <a:pt x="44066" y="1"/>
                      </a:moveTo>
                      <a:cubicBezTo>
                        <a:pt x="44066" y="12176"/>
                        <a:pt x="34192" y="22016"/>
                        <a:pt x="22017" y="22016"/>
                      </a:cubicBezTo>
                      <a:cubicBezTo>
                        <a:pt x="9875" y="22016"/>
                        <a:pt x="1" y="12176"/>
                        <a:pt x="1" y="1"/>
                      </a:cubicBezTo>
                    </a:path>
                  </a:pathLst>
                </a:custGeom>
                <a:grpFill/>
                <a:ln w="28575" cap="rnd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59;p17"/>
                <p:cNvSpPr/>
                <p:nvPr/>
              </p:nvSpPr>
              <p:spPr>
                <a:xfrm rot="16200000">
                  <a:off x="3251750" y="2709287"/>
                  <a:ext cx="154799" cy="1338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1028" name="Picture 4" descr="https://img2.pngdownload.id/20180605/lth/kisspng-question-mark-computer-icons-question-icon-5b17479a85f325.4912709915282523145487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991" y="1031853"/>
              <a:ext cx="499383" cy="679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Google Shape;567;p26"/>
          <p:cNvSpPr txBox="1"/>
          <p:nvPr/>
        </p:nvSpPr>
        <p:spPr>
          <a:xfrm>
            <a:off x="2443506" y="5288873"/>
            <a:ext cx="1685405" cy="702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Apa yang diteladan dari Bodhisattva?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Sifat bijaksana apa saya yang dimiliki Bodhisattva?</a:t>
            </a:r>
            <a:endParaRPr lang="en-US" sz="1200" dirty="0">
              <a:solidFill>
                <a:srgbClr val="C0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9" name="Google Shape;568;p26"/>
          <p:cNvSpPr txBox="1"/>
          <p:nvPr/>
        </p:nvSpPr>
        <p:spPr>
          <a:xfrm>
            <a:off x="2356537" y="4383256"/>
            <a:ext cx="1685405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Pertanyaan Pemantik</a:t>
            </a:r>
            <a:endParaRPr sz="1400" dirty="0"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</p:spTree>
    <p:extLst>
      <p:ext uri="{BB962C8B-B14F-4D97-AF65-F5344CB8AC3E}">
        <p14:creationId xmlns:p14="http://schemas.microsoft.com/office/powerpoint/2010/main" val="2056895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471873" y="562104"/>
            <a:ext cx="3398908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>
                <a:ln w="0"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Bodhisattva yang </a:t>
            </a:r>
            <a:r>
              <a:rPr lang="en-US" sz="1662" b="1" dirty="0" err="1">
                <a:ln w="0"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Bijaksana</a:t>
            </a:r>
            <a:endParaRPr lang="en-US" sz="1662" dirty="0">
              <a:ln w="0"/>
              <a:solidFill>
                <a:srgbClr val="7030A0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99858" y="5010819"/>
            <a:ext cx="5170205" cy="2697700"/>
            <a:chOff x="999858" y="5010819"/>
            <a:chExt cx="5170205" cy="2697700"/>
          </a:xfrm>
        </p:grpSpPr>
        <p:grpSp>
          <p:nvGrpSpPr>
            <p:cNvPr id="19" name="Group 18"/>
            <p:cNvGrpSpPr/>
            <p:nvPr/>
          </p:nvGrpSpPr>
          <p:grpSpPr>
            <a:xfrm>
              <a:off x="999858" y="5010819"/>
              <a:ext cx="5170205" cy="2697700"/>
              <a:chOff x="1558802" y="1415363"/>
              <a:chExt cx="4495617" cy="2697700"/>
            </a:xfrm>
          </p:grpSpPr>
          <p:grpSp>
            <p:nvGrpSpPr>
              <p:cNvPr id="20" name="Google Shape;541;p26"/>
              <p:cNvGrpSpPr/>
              <p:nvPr/>
            </p:nvGrpSpPr>
            <p:grpSpPr>
              <a:xfrm>
                <a:off x="3094340" y="1415363"/>
                <a:ext cx="1461813" cy="2697700"/>
                <a:chOff x="3094340" y="1415363"/>
                <a:chExt cx="1461813" cy="2697700"/>
              </a:xfrm>
              <a:solidFill>
                <a:schemeClr val="accent2">
                  <a:lumMod val="60000"/>
                  <a:lumOff val="40000"/>
                </a:schemeClr>
              </a:solidFill>
            </p:grpSpPr>
            <p:sp>
              <p:nvSpPr>
                <p:cNvPr id="45" name="Google Shape;542;p26"/>
                <p:cNvSpPr/>
                <p:nvPr/>
              </p:nvSpPr>
              <p:spPr>
                <a:xfrm>
                  <a:off x="3098059" y="1848613"/>
                  <a:ext cx="1456750" cy="21900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70" h="94953" extrusionOk="0">
                      <a:moveTo>
                        <a:pt x="1" y="0"/>
                      </a:moveTo>
                      <a:lnTo>
                        <a:pt x="1" y="94952"/>
                      </a:lnTo>
                      <a:lnTo>
                        <a:pt x="58270" y="94952"/>
                      </a:lnTo>
                      <a:lnTo>
                        <a:pt x="5827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" name="Google Shape;543;p26"/>
                <p:cNvSpPr/>
                <p:nvPr/>
              </p:nvSpPr>
              <p:spPr>
                <a:xfrm>
                  <a:off x="3458038" y="1415363"/>
                  <a:ext cx="725400" cy="80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16" h="32089" extrusionOk="0">
                      <a:moveTo>
                        <a:pt x="14508" y="1"/>
                      </a:moveTo>
                      <a:cubicBezTo>
                        <a:pt x="13708" y="1"/>
                        <a:pt x="12907" y="209"/>
                        <a:pt x="12192" y="626"/>
                      </a:cubicBezTo>
                      <a:lnTo>
                        <a:pt x="2310" y="6329"/>
                      </a:lnTo>
                      <a:cubicBezTo>
                        <a:pt x="882" y="7151"/>
                        <a:pt x="0" y="8686"/>
                        <a:pt x="0" y="10341"/>
                      </a:cubicBezTo>
                      <a:lnTo>
                        <a:pt x="0" y="21748"/>
                      </a:lnTo>
                      <a:cubicBezTo>
                        <a:pt x="0" y="23403"/>
                        <a:pt x="882" y="24938"/>
                        <a:pt x="2310" y="25760"/>
                      </a:cubicBezTo>
                      <a:lnTo>
                        <a:pt x="12192" y="31463"/>
                      </a:lnTo>
                      <a:cubicBezTo>
                        <a:pt x="12907" y="31880"/>
                        <a:pt x="13708" y="32088"/>
                        <a:pt x="14508" y="32088"/>
                      </a:cubicBezTo>
                      <a:cubicBezTo>
                        <a:pt x="15309" y="32088"/>
                        <a:pt x="16110" y="31880"/>
                        <a:pt x="16824" y="31463"/>
                      </a:cubicBezTo>
                      <a:lnTo>
                        <a:pt x="26706" y="25760"/>
                      </a:lnTo>
                      <a:cubicBezTo>
                        <a:pt x="28135" y="24938"/>
                        <a:pt x="29016" y="23403"/>
                        <a:pt x="29016" y="21748"/>
                      </a:cubicBezTo>
                      <a:lnTo>
                        <a:pt x="29016" y="10341"/>
                      </a:lnTo>
                      <a:cubicBezTo>
                        <a:pt x="29016" y="8686"/>
                        <a:pt x="28135" y="7151"/>
                        <a:pt x="26706" y="6329"/>
                      </a:cubicBezTo>
                      <a:lnTo>
                        <a:pt x="16824" y="626"/>
                      </a:lnTo>
                      <a:cubicBezTo>
                        <a:pt x="16110" y="209"/>
                        <a:pt x="15309" y="1"/>
                        <a:pt x="14508" y="1"/>
                      </a:cubicBezTo>
                      <a:close/>
                    </a:path>
                  </a:pathLst>
                </a:custGeom>
                <a:grpFill/>
                <a:ln w="37200" cap="flat" cmpd="sng">
                  <a:solidFill>
                    <a:srgbClr val="FFFFFF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47" name="Google Shape;544;p26"/>
                <p:cNvGrpSpPr/>
                <p:nvPr/>
              </p:nvGrpSpPr>
              <p:grpSpPr>
                <a:xfrm>
                  <a:off x="3659100" y="1646857"/>
                  <a:ext cx="340573" cy="339271"/>
                  <a:chOff x="2085450" y="842250"/>
                  <a:chExt cx="483700" cy="481850"/>
                </a:xfrm>
                <a:grpFill/>
              </p:grpSpPr>
              <p:sp>
                <p:nvSpPr>
                  <p:cNvPr id="51" name="Google Shape;545;p26"/>
                  <p:cNvSpPr/>
                  <p:nvPr/>
                </p:nvSpPr>
                <p:spPr>
                  <a:xfrm>
                    <a:off x="2085525" y="926925"/>
                    <a:ext cx="483625" cy="397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345" h="15887" extrusionOk="0">
                        <a:moveTo>
                          <a:pt x="1693" y="1"/>
                        </a:moveTo>
                        <a:cubicBezTo>
                          <a:pt x="756" y="1"/>
                          <a:pt x="0" y="760"/>
                          <a:pt x="0" y="1696"/>
                        </a:cubicBezTo>
                        <a:cubicBezTo>
                          <a:pt x="0" y="2630"/>
                          <a:pt x="756" y="3389"/>
                          <a:pt x="1693" y="3389"/>
                        </a:cubicBezTo>
                        <a:lnTo>
                          <a:pt x="3990" y="3389"/>
                        </a:lnTo>
                        <a:cubicBezTo>
                          <a:pt x="4924" y="3389"/>
                          <a:pt x="5683" y="4147"/>
                          <a:pt x="5683" y="5084"/>
                        </a:cubicBezTo>
                        <a:lnTo>
                          <a:pt x="5683" y="8547"/>
                        </a:lnTo>
                        <a:cubicBezTo>
                          <a:pt x="5683" y="11347"/>
                          <a:pt x="7962" y="13627"/>
                          <a:pt x="10766" y="13627"/>
                        </a:cubicBezTo>
                        <a:lnTo>
                          <a:pt x="13626" y="13627"/>
                        </a:lnTo>
                        <a:lnTo>
                          <a:pt x="13626" y="15322"/>
                        </a:lnTo>
                        <a:cubicBezTo>
                          <a:pt x="13626" y="15656"/>
                          <a:pt x="13901" y="15887"/>
                          <a:pt x="14194" y="15887"/>
                        </a:cubicBezTo>
                        <a:cubicBezTo>
                          <a:pt x="14308" y="15887"/>
                          <a:pt x="14425" y="15852"/>
                          <a:pt x="14530" y="15774"/>
                        </a:cubicBezTo>
                        <a:lnTo>
                          <a:pt x="19046" y="12386"/>
                        </a:lnTo>
                        <a:cubicBezTo>
                          <a:pt x="19345" y="12160"/>
                          <a:pt x="19345" y="11706"/>
                          <a:pt x="19046" y="11483"/>
                        </a:cubicBezTo>
                        <a:lnTo>
                          <a:pt x="14530" y="8095"/>
                        </a:lnTo>
                        <a:cubicBezTo>
                          <a:pt x="14424" y="8016"/>
                          <a:pt x="14307" y="7981"/>
                          <a:pt x="14192" y="7981"/>
                        </a:cubicBezTo>
                        <a:cubicBezTo>
                          <a:pt x="13899" y="7981"/>
                          <a:pt x="13626" y="8212"/>
                          <a:pt x="13626" y="8547"/>
                        </a:cubicBezTo>
                        <a:lnTo>
                          <a:pt x="13626" y="10239"/>
                        </a:lnTo>
                        <a:lnTo>
                          <a:pt x="10766" y="10239"/>
                        </a:lnTo>
                        <a:cubicBezTo>
                          <a:pt x="9829" y="10239"/>
                          <a:pt x="9070" y="9480"/>
                          <a:pt x="9070" y="8547"/>
                        </a:cubicBezTo>
                        <a:lnTo>
                          <a:pt x="9070" y="5084"/>
                        </a:lnTo>
                        <a:cubicBezTo>
                          <a:pt x="9070" y="2280"/>
                          <a:pt x="6791" y="1"/>
                          <a:pt x="399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rgbClr val="435D74"/>
                      </a:solidFill>
                    </a:endParaRPr>
                  </a:p>
                </p:txBody>
              </p:sp>
              <p:sp>
                <p:nvSpPr>
                  <p:cNvPr id="52" name="Google Shape;546;p26"/>
                  <p:cNvSpPr/>
                  <p:nvPr/>
                </p:nvSpPr>
                <p:spPr>
                  <a:xfrm>
                    <a:off x="2085450" y="1151875"/>
                    <a:ext cx="143650" cy="87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46" h="3503" extrusionOk="0">
                        <a:moveTo>
                          <a:pt x="4577" y="1"/>
                        </a:moveTo>
                        <a:cubicBezTo>
                          <a:pt x="4391" y="73"/>
                          <a:pt x="4192" y="112"/>
                          <a:pt x="3990" y="115"/>
                        </a:cubicBezTo>
                        <a:lnTo>
                          <a:pt x="1693" y="115"/>
                        </a:lnTo>
                        <a:cubicBezTo>
                          <a:pt x="759" y="115"/>
                          <a:pt x="0" y="871"/>
                          <a:pt x="0" y="1807"/>
                        </a:cubicBezTo>
                        <a:cubicBezTo>
                          <a:pt x="0" y="2744"/>
                          <a:pt x="759" y="3503"/>
                          <a:pt x="1693" y="3503"/>
                        </a:cubicBezTo>
                        <a:lnTo>
                          <a:pt x="1696" y="3500"/>
                        </a:lnTo>
                        <a:lnTo>
                          <a:pt x="3993" y="3500"/>
                        </a:lnTo>
                        <a:cubicBezTo>
                          <a:pt x="4589" y="3500"/>
                          <a:pt x="5183" y="3391"/>
                          <a:pt x="5746" y="3186"/>
                        </a:cubicBezTo>
                        <a:cubicBezTo>
                          <a:pt x="5065" y="2253"/>
                          <a:pt x="4662" y="1151"/>
                          <a:pt x="4577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rgbClr val="435D74"/>
                      </a:solidFill>
                    </a:endParaRPr>
                  </a:p>
                </p:txBody>
              </p:sp>
              <p:sp>
                <p:nvSpPr>
                  <p:cNvPr id="53" name="Google Shape;547;p26"/>
                  <p:cNvSpPr/>
                  <p:nvPr/>
                </p:nvSpPr>
                <p:spPr>
                  <a:xfrm>
                    <a:off x="2274775" y="842250"/>
                    <a:ext cx="294375" cy="197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775" h="7906" extrusionOk="0">
                        <a:moveTo>
                          <a:pt x="6622" y="0"/>
                        </a:moveTo>
                        <a:cubicBezTo>
                          <a:pt x="6329" y="0"/>
                          <a:pt x="6056" y="231"/>
                          <a:pt x="6056" y="566"/>
                        </a:cubicBezTo>
                        <a:lnTo>
                          <a:pt x="6056" y="2259"/>
                        </a:lnTo>
                        <a:lnTo>
                          <a:pt x="3196" y="2259"/>
                        </a:lnTo>
                        <a:cubicBezTo>
                          <a:pt x="2030" y="2265"/>
                          <a:pt x="904" y="2668"/>
                          <a:pt x="1" y="3406"/>
                        </a:cubicBezTo>
                        <a:cubicBezTo>
                          <a:pt x="940" y="4068"/>
                          <a:pt x="1675" y="4978"/>
                          <a:pt x="2130" y="6032"/>
                        </a:cubicBezTo>
                        <a:cubicBezTo>
                          <a:pt x="2431" y="5785"/>
                          <a:pt x="2804" y="5649"/>
                          <a:pt x="3196" y="5646"/>
                        </a:cubicBezTo>
                        <a:lnTo>
                          <a:pt x="6056" y="5646"/>
                        </a:lnTo>
                        <a:lnTo>
                          <a:pt x="6056" y="7342"/>
                        </a:lnTo>
                        <a:cubicBezTo>
                          <a:pt x="6056" y="7679"/>
                          <a:pt x="6334" y="7906"/>
                          <a:pt x="6625" y="7906"/>
                        </a:cubicBezTo>
                        <a:cubicBezTo>
                          <a:pt x="6740" y="7906"/>
                          <a:pt x="6857" y="7871"/>
                          <a:pt x="6960" y="7793"/>
                        </a:cubicBezTo>
                        <a:lnTo>
                          <a:pt x="11476" y="4406"/>
                        </a:lnTo>
                        <a:cubicBezTo>
                          <a:pt x="11775" y="4180"/>
                          <a:pt x="11775" y="3725"/>
                          <a:pt x="11476" y="3502"/>
                        </a:cubicBezTo>
                        <a:lnTo>
                          <a:pt x="6960" y="115"/>
                        </a:lnTo>
                        <a:cubicBezTo>
                          <a:pt x="6854" y="36"/>
                          <a:pt x="6737" y="0"/>
                          <a:pt x="662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rgbClr val="435D74"/>
                      </a:solidFill>
                    </a:endParaRPr>
                  </a:p>
                </p:txBody>
              </p:sp>
            </p:grpSp>
            <p:sp>
              <p:nvSpPr>
                <p:cNvPr id="48" name="Google Shape;548;p26"/>
                <p:cNvSpPr txBox="1"/>
                <p:nvPr/>
              </p:nvSpPr>
              <p:spPr>
                <a:xfrm>
                  <a:off x="3099353" y="3074101"/>
                  <a:ext cx="1456800" cy="53490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400" dirty="0" smtClean="0">
                      <a:solidFill>
                        <a:srgbClr val="FFFFFF"/>
                      </a:solidFill>
                      <a:latin typeface="Arial MT"/>
                      <a:ea typeface="Roboto"/>
                      <a:cs typeface="Roboto"/>
                      <a:sym typeface="Roboto"/>
                    </a:rPr>
                    <a:t>M</a:t>
                  </a:r>
                  <a:r>
                    <a:rPr lang="en" sz="1400" dirty="0" smtClean="0">
                      <a:solidFill>
                        <a:srgbClr val="FFFFFF"/>
                      </a:solidFill>
                      <a:latin typeface="Arial MT"/>
                      <a:ea typeface="Roboto"/>
                      <a:cs typeface="Roboto"/>
                      <a:sym typeface="Roboto"/>
                    </a:rPr>
                    <a:t>endoakan agar semua berbahagia</a:t>
                  </a:r>
                </a:p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200" dirty="0" smtClean="0">
                      <a:solidFill>
                        <a:srgbClr val="FFFFFF"/>
                      </a:solidFill>
                      <a:latin typeface="Roboto"/>
                      <a:ea typeface="Roboto"/>
                      <a:cs typeface="Roboto"/>
                      <a:sym typeface="Roboto"/>
                    </a:rPr>
                    <a:t> </a:t>
                  </a:r>
                  <a:endParaRPr sz="1200" dirty="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49" name="Google Shape;549;p26"/>
                <p:cNvSpPr txBox="1"/>
                <p:nvPr/>
              </p:nvSpPr>
              <p:spPr>
                <a:xfrm>
                  <a:off x="3094340" y="2323166"/>
                  <a:ext cx="1456800" cy="42960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700" b="1" dirty="0" smtClean="0">
                      <a:solidFill>
                        <a:srgbClr val="FFFFFF"/>
                      </a:solidFill>
                      <a:latin typeface="Arial MT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Ucapan Bijaksana</a:t>
                  </a:r>
                  <a:endParaRPr sz="1700" b="1" dirty="0">
                    <a:solidFill>
                      <a:srgbClr val="FFFFFF"/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endParaRPr>
                </a:p>
              </p:txBody>
            </p:sp>
            <p:sp>
              <p:nvSpPr>
                <p:cNvPr id="50" name="Google Shape;550;p26"/>
                <p:cNvSpPr/>
                <p:nvPr/>
              </p:nvSpPr>
              <p:spPr>
                <a:xfrm>
                  <a:off x="3751625" y="3960663"/>
                  <a:ext cx="152400" cy="152400"/>
                </a:xfrm>
                <a:prstGeom prst="ellipse">
                  <a:avLst/>
                </a:prstGeom>
                <a:grp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" name="Google Shape;561;p26"/>
              <p:cNvGrpSpPr/>
              <p:nvPr/>
            </p:nvGrpSpPr>
            <p:grpSpPr>
              <a:xfrm>
                <a:off x="1558802" y="1415363"/>
                <a:ext cx="1508310" cy="2697700"/>
                <a:chOff x="1573603" y="1415363"/>
                <a:chExt cx="1508310" cy="2697700"/>
              </a:xfrm>
            </p:grpSpPr>
            <p:sp>
              <p:nvSpPr>
                <p:cNvPr id="37" name="Google Shape;562;p26"/>
                <p:cNvSpPr/>
                <p:nvPr/>
              </p:nvSpPr>
              <p:spPr>
                <a:xfrm>
                  <a:off x="1604550" y="1848613"/>
                  <a:ext cx="1465375" cy="21900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615" h="94953" extrusionOk="0">
                      <a:moveTo>
                        <a:pt x="0" y="0"/>
                      </a:moveTo>
                      <a:lnTo>
                        <a:pt x="0" y="94952"/>
                      </a:lnTo>
                      <a:lnTo>
                        <a:pt x="58615" y="94952"/>
                      </a:lnTo>
                      <a:lnTo>
                        <a:pt x="58615" y="0"/>
                      </a:ln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563;p26"/>
                <p:cNvSpPr/>
                <p:nvPr/>
              </p:nvSpPr>
              <p:spPr>
                <a:xfrm>
                  <a:off x="1960238" y="1415363"/>
                  <a:ext cx="725700" cy="80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28" h="32089" extrusionOk="0">
                      <a:moveTo>
                        <a:pt x="14514" y="1"/>
                      </a:moveTo>
                      <a:cubicBezTo>
                        <a:pt x="13713" y="1"/>
                        <a:pt x="12913" y="209"/>
                        <a:pt x="12192" y="626"/>
                      </a:cubicBezTo>
                      <a:lnTo>
                        <a:pt x="2322" y="6329"/>
                      </a:lnTo>
                      <a:cubicBezTo>
                        <a:pt x="881" y="7151"/>
                        <a:pt x="0" y="8686"/>
                        <a:pt x="0" y="10341"/>
                      </a:cubicBezTo>
                      <a:lnTo>
                        <a:pt x="0" y="21748"/>
                      </a:lnTo>
                      <a:cubicBezTo>
                        <a:pt x="0" y="23403"/>
                        <a:pt x="881" y="24938"/>
                        <a:pt x="2322" y="25760"/>
                      </a:cubicBezTo>
                      <a:lnTo>
                        <a:pt x="12192" y="31463"/>
                      </a:lnTo>
                      <a:cubicBezTo>
                        <a:pt x="12913" y="31880"/>
                        <a:pt x="13713" y="32088"/>
                        <a:pt x="14514" y="32088"/>
                      </a:cubicBezTo>
                      <a:cubicBezTo>
                        <a:pt x="15315" y="32088"/>
                        <a:pt x="16115" y="31880"/>
                        <a:pt x="16836" y="31463"/>
                      </a:cubicBezTo>
                      <a:lnTo>
                        <a:pt x="26706" y="25760"/>
                      </a:lnTo>
                      <a:cubicBezTo>
                        <a:pt x="28147" y="24938"/>
                        <a:pt x="29028" y="23403"/>
                        <a:pt x="29028" y="21748"/>
                      </a:cubicBezTo>
                      <a:lnTo>
                        <a:pt x="29028" y="10341"/>
                      </a:lnTo>
                      <a:cubicBezTo>
                        <a:pt x="29028" y="8686"/>
                        <a:pt x="28147" y="7151"/>
                        <a:pt x="26706" y="6329"/>
                      </a:cubicBezTo>
                      <a:lnTo>
                        <a:pt x="16836" y="626"/>
                      </a:lnTo>
                      <a:cubicBezTo>
                        <a:pt x="16115" y="209"/>
                        <a:pt x="15315" y="1"/>
                        <a:pt x="14514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 w="37200" cap="flat" cmpd="sng">
                  <a:solidFill>
                    <a:srgbClr val="FFFFFF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567;p26"/>
                <p:cNvSpPr txBox="1"/>
                <p:nvPr/>
              </p:nvSpPr>
              <p:spPr>
                <a:xfrm>
                  <a:off x="1616413" y="2952209"/>
                  <a:ext cx="1465500" cy="534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400" dirty="0" smtClean="0">
                      <a:solidFill>
                        <a:srgbClr val="FFFFFF"/>
                      </a:solidFill>
                      <a:latin typeface="Arial MT"/>
                      <a:ea typeface="Roboto"/>
                      <a:cs typeface="Roboto"/>
                      <a:sym typeface="Roboto"/>
                    </a:rPr>
                    <a:t>M</a:t>
                  </a:r>
                  <a:r>
                    <a:rPr lang="en" sz="1400" dirty="0" smtClean="0">
                      <a:solidFill>
                        <a:srgbClr val="FFFFFF"/>
                      </a:solidFill>
                      <a:latin typeface="Arial MT"/>
                      <a:ea typeface="Roboto"/>
                      <a:cs typeface="Roboto"/>
                      <a:sym typeface="Roboto"/>
                    </a:rPr>
                    <a:t>engharap semua  berbahagia</a:t>
                  </a:r>
                  <a:endParaRPr sz="1400" dirty="0">
                    <a:solidFill>
                      <a:srgbClr val="FFFFFF"/>
                    </a:solidFill>
                    <a:latin typeface="Arial MT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41" name="Google Shape;568;p26"/>
                <p:cNvSpPr txBox="1"/>
                <p:nvPr/>
              </p:nvSpPr>
              <p:spPr>
                <a:xfrm>
                  <a:off x="1573603" y="2308075"/>
                  <a:ext cx="1465500" cy="429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700" b="1" dirty="0" smtClean="0">
                      <a:solidFill>
                        <a:srgbClr val="FFFFFF"/>
                      </a:solidFill>
                      <a:latin typeface="Arial MT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Pikiran Bijaksana</a:t>
                  </a:r>
                  <a:endParaRPr sz="1700" b="1" dirty="0">
                    <a:solidFill>
                      <a:srgbClr val="FFFFFF"/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endParaRPr>
                </a:p>
              </p:txBody>
            </p:sp>
            <p:sp>
              <p:nvSpPr>
                <p:cNvPr id="42" name="Google Shape;569;p26"/>
                <p:cNvSpPr/>
                <p:nvPr/>
              </p:nvSpPr>
              <p:spPr>
                <a:xfrm>
                  <a:off x="2261038" y="3960663"/>
                  <a:ext cx="152400" cy="152400"/>
                </a:xfrm>
                <a:prstGeom prst="ellipse">
                  <a:avLst/>
                </a:prstGeom>
                <a:solidFill>
                  <a:srgbClr val="5EB2FC"/>
                </a:solidFill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5" name="Google Shape;570;p26"/>
              <p:cNvGrpSpPr/>
              <p:nvPr/>
            </p:nvGrpSpPr>
            <p:grpSpPr>
              <a:xfrm>
                <a:off x="4585756" y="1415363"/>
                <a:ext cx="1468663" cy="2697700"/>
                <a:chOff x="4585756" y="1415363"/>
                <a:chExt cx="1468663" cy="2697700"/>
              </a:xfrm>
            </p:grpSpPr>
            <p:sp>
              <p:nvSpPr>
                <p:cNvPr id="26" name="Google Shape;571;p26"/>
                <p:cNvSpPr/>
                <p:nvPr/>
              </p:nvSpPr>
              <p:spPr>
                <a:xfrm>
                  <a:off x="4585756" y="1848613"/>
                  <a:ext cx="1456750" cy="21900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70" h="94953" extrusionOk="0">
                      <a:moveTo>
                        <a:pt x="0" y="0"/>
                      </a:moveTo>
                      <a:lnTo>
                        <a:pt x="0" y="94952"/>
                      </a:lnTo>
                      <a:lnTo>
                        <a:pt x="58270" y="94952"/>
                      </a:lnTo>
                      <a:lnTo>
                        <a:pt x="58270" y="0"/>
                      </a:ln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572;p26"/>
                <p:cNvSpPr/>
                <p:nvPr/>
              </p:nvSpPr>
              <p:spPr>
                <a:xfrm>
                  <a:off x="4955538" y="1415363"/>
                  <a:ext cx="725725" cy="80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29" h="32089" extrusionOk="0">
                      <a:moveTo>
                        <a:pt x="14515" y="1"/>
                      </a:moveTo>
                      <a:cubicBezTo>
                        <a:pt x="13714" y="1"/>
                        <a:pt x="12913" y="209"/>
                        <a:pt x="12193" y="626"/>
                      </a:cubicBezTo>
                      <a:lnTo>
                        <a:pt x="2323" y="6329"/>
                      </a:lnTo>
                      <a:cubicBezTo>
                        <a:pt x="882" y="7151"/>
                        <a:pt x="1" y="8686"/>
                        <a:pt x="1" y="10341"/>
                      </a:cubicBezTo>
                      <a:lnTo>
                        <a:pt x="1" y="21748"/>
                      </a:lnTo>
                      <a:cubicBezTo>
                        <a:pt x="1" y="23403"/>
                        <a:pt x="882" y="24938"/>
                        <a:pt x="2323" y="25760"/>
                      </a:cubicBezTo>
                      <a:lnTo>
                        <a:pt x="12193" y="31463"/>
                      </a:lnTo>
                      <a:cubicBezTo>
                        <a:pt x="12913" y="31880"/>
                        <a:pt x="13714" y="32088"/>
                        <a:pt x="14515" y="32088"/>
                      </a:cubicBezTo>
                      <a:cubicBezTo>
                        <a:pt x="15315" y="32088"/>
                        <a:pt x="16116" y="31880"/>
                        <a:pt x="16836" y="31463"/>
                      </a:cubicBezTo>
                      <a:lnTo>
                        <a:pt x="26707" y="25760"/>
                      </a:lnTo>
                      <a:cubicBezTo>
                        <a:pt x="28147" y="24938"/>
                        <a:pt x="29028" y="23403"/>
                        <a:pt x="29028" y="21748"/>
                      </a:cubicBezTo>
                      <a:lnTo>
                        <a:pt x="29028" y="10341"/>
                      </a:lnTo>
                      <a:cubicBezTo>
                        <a:pt x="29028" y="8686"/>
                        <a:pt x="28147" y="7151"/>
                        <a:pt x="26707" y="6329"/>
                      </a:cubicBezTo>
                      <a:lnTo>
                        <a:pt x="16836" y="626"/>
                      </a:lnTo>
                      <a:cubicBezTo>
                        <a:pt x="16116" y="209"/>
                        <a:pt x="15315" y="1"/>
                        <a:pt x="14515" y="1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 w="37200" cap="flat" cmpd="sng">
                  <a:solidFill>
                    <a:srgbClr val="FFFFFF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579;p26"/>
                <p:cNvSpPr txBox="1"/>
                <p:nvPr/>
              </p:nvSpPr>
              <p:spPr>
                <a:xfrm>
                  <a:off x="4585756" y="3186004"/>
                  <a:ext cx="1456800" cy="534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400" dirty="0" smtClean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  <a:ea typeface="Roboto"/>
                      <a:cs typeface="Roboto"/>
                      <a:sym typeface="Roboto"/>
                    </a:rPr>
                    <a:t>Tahu mana perbuatan baik dan mana yang buruk</a:t>
                  </a:r>
                  <a:endParaRPr sz="1400" dirty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30" name="Google Shape;580;p26"/>
                <p:cNvSpPr txBox="1"/>
                <p:nvPr/>
              </p:nvSpPr>
              <p:spPr>
                <a:xfrm>
                  <a:off x="4597619" y="2336105"/>
                  <a:ext cx="1456800" cy="429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700" b="1" dirty="0" smtClean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Perbuatan Bijaksana</a:t>
                  </a:r>
                  <a:endParaRPr sz="1700" b="1" dirty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endParaRPr>
                </a:p>
              </p:txBody>
            </p:sp>
            <p:sp>
              <p:nvSpPr>
                <p:cNvPr id="31" name="Google Shape;581;p26"/>
                <p:cNvSpPr/>
                <p:nvPr/>
              </p:nvSpPr>
              <p:spPr>
                <a:xfrm>
                  <a:off x="5241038" y="3960663"/>
                  <a:ext cx="152400" cy="152400"/>
                </a:xfrm>
                <a:prstGeom prst="ellipse">
                  <a:avLst/>
                </a:prstGeom>
                <a:solidFill>
                  <a:srgbClr val="FCBD24"/>
                </a:solidFill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56" name="Picture 55" descr="https://lh3.googleusercontent.com/ztu5qH7RbtX8fsa8FUCk3-cOMk61_XN5sGHACmSsTEsNw2tpzOg9KAlZjX3RaC_ossk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889" y="5242357"/>
              <a:ext cx="712472" cy="371475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57" name="Picture 56" descr="https://lh3.googleusercontent.com/ztu5qH7RbtX8fsa8FUCk3-cOMk61_XN5sGHACmSsTEsNw2tpzOg9KAlZjX3RaC_ossk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7581" y="5242356"/>
              <a:ext cx="712472" cy="371475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58" name="Picture 57" descr="https://lh3.googleusercontent.com/ztu5qH7RbtX8fsa8FUCk3-cOMk61_XN5sGHACmSsTEsNw2tpzOg9KAlZjX3RaC_ossk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4973" y="5247474"/>
              <a:ext cx="712472" cy="371475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3" name="Group 2"/>
          <p:cNvGrpSpPr/>
          <p:nvPr/>
        </p:nvGrpSpPr>
        <p:grpSpPr>
          <a:xfrm>
            <a:off x="876972" y="1106377"/>
            <a:ext cx="5465650" cy="3465623"/>
            <a:chOff x="876972" y="1106377"/>
            <a:chExt cx="5465650" cy="3465623"/>
          </a:xfrm>
        </p:grpSpPr>
        <p:grpSp>
          <p:nvGrpSpPr>
            <p:cNvPr id="2" name="Group 1"/>
            <p:cNvGrpSpPr/>
            <p:nvPr/>
          </p:nvGrpSpPr>
          <p:grpSpPr>
            <a:xfrm>
              <a:off x="876972" y="1106377"/>
              <a:ext cx="5465650" cy="3465623"/>
              <a:chOff x="876972" y="1106377"/>
              <a:chExt cx="5465650" cy="3465623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CC8E00C-6C56-4B36-9C1A-081EE130E2B6}"/>
                  </a:ext>
                </a:extLst>
              </p:cNvPr>
              <p:cNvGrpSpPr/>
              <p:nvPr/>
            </p:nvGrpSpPr>
            <p:grpSpPr>
              <a:xfrm>
                <a:off x="876972" y="1341929"/>
                <a:ext cx="3220649" cy="2885605"/>
                <a:chOff x="876972" y="1341929"/>
                <a:chExt cx="3220649" cy="2885605"/>
              </a:xfrm>
            </p:grpSpPr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E12DC640-CD99-45C3-8CEE-953F478AC361}"/>
                    </a:ext>
                  </a:extLst>
                </p:cNvPr>
                <p:cNvPicPr/>
                <p:nvPr/>
              </p:nvPicPr>
              <p:blipFill rotWithShape="1">
                <a:blip r:embed="rId3"/>
                <a:srcRect l="67941" t="32353" r="23456" b="34118"/>
                <a:stretch/>
              </p:blipFill>
              <p:spPr bwMode="auto">
                <a:xfrm>
                  <a:off x="2830880" y="1410894"/>
                  <a:ext cx="1266741" cy="2816640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sp>
              <p:nvSpPr>
                <p:cNvPr id="23" name="Speech Bubble: Oval 22">
                  <a:extLst>
                    <a:ext uri="{FF2B5EF4-FFF2-40B4-BE49-F238E27FC236}">
                      <a16:creationId xmlns:a16="http://schemas.microsoft.com/office/drawing/2014/main" id="{F0465264-03FC-4F3E-B550-9CA3EAD6BC75}"/>
                    </a:ext>
                  </a:extLst>
                </p:cNvPr>
                <p:cNvSpPr/>
                <p:nvPr/>
              </p:nvSpPr>
              <p:spPr>
                <a:xfrm>
                  <a:off x="876972" y="1341929"/>
                  <a:ext cx="1656677" cy="1159971"/>
                </a:xfrm>
                <a:prstGeom prst="wedgeEllipseCallout">
                  <a:avLst>
                    <a:gd name="adj1" fmla="val 81520"/>
                    <a:gd name="adj2" fmla="val 2509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>
                    <a:latin typeface="Arial MT"/>
                  </a:endParaRPr>
                </a:p>
                <a:p>
                  <a:pPr algn="ctr"/>
                  <a:r>
                    <a:rPr lang="en-US" sz="1400" dirty="0" err="1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Aku</a:t>
                  </a:r>
                  <a:r>
                    <a:rPr lang="en-US" sz="1400" dirty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 </a:t>
                  </a:r>
                  <a:r>
                    <a:rPr lang="en-US" sz="1400" dirty="0" err="1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tahu</a:t>
                  </a:r>
                  <a:r>
                    <a:rPr lang="en-US" sz="1400" dirty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, </a:t>
                  </a:r>
                </a:p>
                <a:p>
                  <a:pPr algn="ctr"/>
                  <a:r>
                    <a:rPr lang="en-US" sz="1400" dirty="0" err="1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sifat</a:t>
                  </a:r>
                  <a:r>
                    <a:rPr lang="en-US" sz="1400" dirty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 </a:t>
                  </a:r>
                  <a:r>
                    <a:rPr lang="en-US" sz="1400" dirty="0" err="1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luhur</a:t>
                  </a:r>
                  <a:r>
                    <a:rPr lang="en-US" sz="1400" dirty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 Bodhisattva.</a:t>
                  </a:r>
                </a:p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D4D2E2E7-CD74-46AD-9642-EC6B8B64EEC3}"/>
                  </a:ext>
                </a:extLst>
              </p:cNvPr>
              <p:cNvGrpSpPr/>
              <p:nvPr/>
            </p:nvGrpSpPr>
            <p:grpSpPr>
              <a:xfrm>
                <a:off x="3746987" y="1106377"/>
                <a:ext cx="2595635" cy="3465623"/>
                <a:chOff x="3746987" y="4122627"/>
                <a:chExt cx="2595635" cy="3703658"/>
              </a:xfrm>
            </p:grpSpPr>
            <p:pic>
              <p:nvPicPr>
                <p:cNvPr id="21" name="Picture 4">
                  <a:extLst>
                    <a:ext uri="{FF2B5EF4-FFF2-40B4-BE49-F238E27FC236}">
                      <a16:creationId xmlns:a16="http://schemas.microsoft.com/office/drawing/2014/main" id="{BB53048E-E8D4-45A4-B923-95984BF0F0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33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219" t="1473" r="56124" b="51789"/>
                <a:stretch/>
              </p:blipFill>
              <p:spPr bwMode="auto">
                <a:xfrm>
                  <a:off x="3746987" y="4122627"/>
                  <a:ext cx="2595635" cy="37036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7184BCDD-8BD7-43A6-8335-CFCA50542B36}"/>
                    </a:ext>
                  </a:extLst>
                </p:cNvPr>
                <p:cNvSpPr txBox="1"/>
                <p:nvPr/>
              </p:nvSpPr>
              <p:spPr>
                <a:xfrm>
                  <a:off x="4184650" y="5138976"/>
                  <a:ext cx="1796378" cy="24668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0" i="0" dirty="0">
                      <a:solidFill>
                        <a:schemeClr val="accent4">
                          <a:lumMod val="50000"/>
                        </a:schemeClr>
                      </a:solidFill>
                      <a:effectLst/>
                      <a:latin typeface="Arial MT"/>
                    </a:rPr>
                    <a:t>Ada </a:t>
                  </a:r>
                  <a:r>
                    <a:rPr lang="en-US" sz="1400" b="0" i="0" dirty="0" err="1">
                      <a:solidFill>
                        <a:schemeClr val="accent4">
                          <a:lumMod val="50000"/>
                        </a:schemeClr>
                      </a:solidFill>
                      <a:effectLst/>
                      <a:latin typeface="Arial MT"/>
                    </a:rPr>
                    <a:t>sepuluh</a:t>
                  </a:r>
                  <a:r>
                    <a:rPr lang="en-US" sz="1400" b="0" i="0" dirty="0">
                      <a:solidFill>
                        <a:schemeClr val="accent4">
                          <a:lumMod val="50000"/>
                        </a:schemeClr>
                      </a:solidFill>
                      <a:effectLst/>
                      <a:latin typeface="Arial MT"/>
                    </a:rPr>
                    <a:t> </a:t>
                  </a:r>
                  <a:r>
                    <a:rPr lang="en-US" sz="1400" b="0" i="0" dirty="0" err="1">
                      <a:solidFill>
                        <a:schemeClr val="accent4">
                          <a:lumMod val="50000"/>
                        </a:schemeClr>
                      </a:solidFill>
                      <a:effectLst/>
                      <a:latin typeface="Arial MT"/>
                    </a:rPr>
                    <a:t>sifat</a:t>
                  </a:r>
                  <a:r>
                    <a:rPr lang="en-US" sz="1400" b="0" i="0" dirty="0">
                      <a:solidFill>
                        <a:schemeClr val="accent4">
                          <a:lumMod val="50000"/>
                        </a:schemeClr>
                      </a:solidFill>
                      <a:effectLst/>
                      <a:latin typeface="Arial MT"/>
                    </a:rPr>
                    <a:t> </a:t>
                  </a:r>
                  <a:r>
                    <a:rPr lang="en-US" sz="1400" b="0" i="0" dirty="0" err="1">
                      <a:solidFill>
                        <a:schemeClr val="accent4">
                          <a:lumMod val="50000"/>
                        </a:schemeClr>
                      </a:solidFill>
                      <a:effectLst/>
                      <a:latin typeface="Arial MT"/>
                    </a:rPr>
                    <a:t>luhur</a:t>
                  </a:r>
                  <a:r>
                    <a:rPr lang="en-US" sz="1400" b="0" i="0" dirty="0">
                      <a:solidFill>
                        <a:schemeClr val="accent4">
                          <a:lumMod val="50000"/>
                        </a:schemeClr>
                      </a:solidFill>
                      <a:effectLst/>
                      <a:latin typeface="Arial MT"/>
                    </a:rPr>
                    <a:t> Bodhisattva. Salah satunya yaitu </a:t>
                  </a:r>
                  <a:r>
                    <a:rPr lang="en-US" sz="1400" b="0" i="0" dirty="0" smtClean="0">
                      <a:solidFill>
                        <a:schemeClr val="accent4">
                          <a:lumMod val="50000"/>
                        </a:schemeClr>
                      </a:solidFill>
                      <a:effectLst/>
                      <a:latin typeface="Arial MT"/>
                    </a:rPr>
                    <a:t> </a:t>
                  </a:r>
                  <a:r>
                    <a:rPr lang="en-US" sz="1400" b="0" dirty="0">
                      <a:solidFill>
                        <a:schemeClr val="accent4">
                          <a:lumMod val="50000"/>
                        </a:schemeClr>
                      </a:solidFill>
                      <a:effectLst/>
                      <a:latin typeface="Arial MT"/>
                    </a:rPr>
                    <a:t>bijaksana</a:t>
                  </a:r>
                  <a:r>
                    <a:rPr lang="en-US" sz="1400" dirty="0">
                      <a:solidFill>
                        <a:schemeClr val="accent4">
                          <a:lumMod val="50000"/>
                        </a:schemeClr>
                      </a:solidFill>
                      <a:latin typeface="Arial MT"/>
                    </a:rPr>
                    <a:t>. </a:t>
                  </a:r>
                </a:p>
                <a:p>
                  <a:r>
                    <a:rPr lang="en-US" sz="1400" dirty="0">
                      <a:solidFill>
                        <a:schemeClr val="accent4">
                          <a:lumMod val="50000"/>
                        </a:schemeClr>
                      </a:solidFill>
                      <a:latin typeface="Arial MT"/>
                    </a:rPr>
                    <a:t>Bodhisattva </a:t>
                  </a:r>
                  <a:r>
                    <a:rPr lang="en-US" sz="1400" dirty="0" err="1">
                      <a:solidFill>
                        <a:schemeClr val="accent4">
                          <a:lumMod val="50000"/>
                        </a:schemeClr>
                      </a:solidFill>
                      <a:latin typeface="Arial MT"/>
                    </a:rPr>
                    <a:t>selalu</a:t>
                  </a:r>
                  <a:r>
                    <a:rPr lang="en-US" sz="1400" dirty="0">
                      <a:solidFill>
                        <a:schemeClr val="accent4">
                          <a:lumMod val="50000"/>
                        </a:schemeClr>
                      </a:solidFill>
                      <a:latin typeface="Arial MT"/>
                    </a:rPr>
                    <a:t> </a:t>
                  </a:r>
                  <a:r>
                    <a:rPr lang="en-US" sz="1400" dirty="0" err="1">
                      <a:solidFill>
                        <a:schemeClr val="accent4">
                          <a:lumMod val="50000"/>
                        </a:schemeClr>
                      </a:solidFill>
                      <a:latin typeface="Arial MT"/>
                    </a:rPr>
                    <a:t>mengajarkan</a:t>
                  </a:r>
                  <a:r>
                    <a:rPr lang="en-US" sz="1400" dirty="0">
                      <a:solidFill>
                        <a:schemeClr val="accent4">
                          <a:lumMod val="50000"/>
                        </a:schemeClr>
                      </a:solidFill>
                      <a:latin typeface="Arial MT"/>
                    </a:rPr>
                    <a:t> </a:t>
                  </a:r>
                  <a:r>
                    <a:rPr lang="en-US" sz="1400" b="0" i="0" dirty="0" err="1">
                      <a:solidFill>
                        <a:schemeClr val="accent4">
                          <a:lumMod val="50000"/>
                        </a:schemeClr>
                      </a:solidFill>
                      <a:effectLst/>
                      <a:latin typeface="Arial MT"/>
                    </a:rPr>
                    <a:t>berpikir</a:t>
                  </a:r>
                  <a:r>
                    <a:rPr lang="en-US" sz="1400" b="0" i="0" dirty="0">
                      <a:solidFill>
                        <a:schemeClr val="accent4">
                          <a:lumMod val="50000"/>
                        </a:schemeClr>
                      </a:solidFill>
                      <a:effectLst/>
                      <a:latin typeface="Arial MT"/>
                    </a:rPr>
                    <a:t>, </a:t>
                  </a:r>
                  <a:r>
                    <a:rPr lang="en-US" sz="1400" b="0" i="0" dirty="0" err="1">
                      <a:solidFill>
                        <a:schemeClr val="accent4">
                          <a:lumMod val="50000"/>
                        </a:schemeClr>
                      </a:solidFill>
                      <a:effectLst/>
                      <a:latin typeface="Arial MT"/>
                    </a:rPr>
                    <a:t>berkata</a:t>
                  </a:r>
                  <a:r>
                    <a:rPr lang="en-US" sz="1400" b="0" i="0" dirty="0">
                      <a:solidFill>
                        <a:schemeClr val="accent4">
                          <a:lumMod val="50000"/>
                        </a:schemeClr>
                      </a:solidFill>
                      <a:effectLst/>
                      <a:latin typeface="Arial MT"/>
                    </a:rPr>
                    <a:t>, dan </a:t>
                  </a:r>
                  <a:r>
                    <a:rPr lang="en-US" sz="1400" b="0" i="0" dirty="0" err="1">
                      <a:solidFill>
                        <a:schemeClr val="accent4">
                          <a:lumMod val="50000"/>
                        </a:schemeClr>
                      </a:solidFill>
                      <a:effectLst/>
                      <a:latin typeface="Arial MT"/>
                    </a:rPr>
                    <a:t>berbuat</a:t>
                  </a:r>
                  <a:r>
                    <a:rPr lang="en-US" sz="1400" b="0" i="0" dirty="0">
                      <a:solidFill>
                        <a:schemeClr val="accent4">
                          <a:lumMod val="50000"/>
                        </a:schemeClr>
                      </a:solidFill>
                      <a:effectLst/>
                      <a:latin typeface="Arial MT"/>
                    </a:rPr>
                    <a:t> </a:t>
                  </a:r>
                  <a:r>
                    <a:rPr lang="en-US" sz="1400" b="0" i="0" dirty="0" err="1">
                      <a:solidFill>
                        <a:schemeClr val="accent4">
                          <a:lumMod val="50000"/>
                        </a:schemeClr>
                      </a:solidFill>
                      <a:effectLst/>
                      <a:latin typeface="Arial MT"/>
                    </a:rPr>
                    <a:t>bijaksana</a:t>
                  </a:r>
                  <a:r>
                    <a:rPr lang="en-US" sz="1400" b="0" i="0" dirty="0">
                      <a:solidFill>
                        <a:schemeClr val="accent4">
                          <a:lumMod val="50000"/>
                        </a:schemeClr>
                      </a:solidFill>
                      <a:effectLst/>
                      <a:latin typeface="Arial MT"/>
                    </a:rPr>
                    <a:t>.</a:t>
                  </a:r>
                </a:p>
                <a:p>
                  <a:endParaRPr lang="en-US" dirty="0"/>
                </a:p>
              </p:txBody>
            </p:sp>
          </p:grpSp>
        </p:grpSp>
        <p:sp>
          <p:nvSpPr>
            <p:cNvPr id="39" name="TextBox 38"/>
            <p:cNvSpPr txBox="1"/>
            <p:nvPr/>
          </p:nvSpPr>
          <p:spPr>
            <a:xfrm>
              <a:off x="2653202" y="4080424"/>
              <a:ext cx="14278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latin typeface="Arial MT"/>
                </a:rPr>
                <a:t>Sumber: Kemdikbud, 2021</a:t>
              </a:r>
            </a:p>
            <a:p>
              <a:pPr algn="ctr"/>
              <a:r>
                <a:rPr lang="en-US" sz="700" dirty="0" smtClean="0">
                  <a:latin typeface="Arial MT"/>
                </a:rPr>
                <a:t>Buku Kelas V hal. 29</a:t>
              </a:r>
              <a:endParaRPr lang="en-US" sz="700" dirty="0"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5467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750717" y="7047914"/>
            <a:ext cx="1728714" cy="369282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id-ID" sz="1846" dirty="0">
                <a:ln w="0"/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KESIMPULAN</a:t>
            </a:r>
            <a:endParaRPr lang="en-US" sz="1846" dirty="0">
              <a:ln w="0"/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5228AF-B072-446F-9D9E-1986CF8FFB0C}"/>
              </a:ext>
            </a:extLst>
          </p:cNvPr>
          <p:cNvSpPr/>
          <p:nvPr/>
        </p:nvSpPr>
        <p:spPr>
          <a:xfrm>
            <a:off x="1858966" y="1494348"/>
            <a:ext cx="2821828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>
                <a:ln w="0"/>
                <a:solidFill>
                  <a:schemeClr val="bg1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b. </a:t>
            </a:r>
            <a:r>
              <a:rPr lang="en-US" sz="1662" b="1" dirty="0" smtClean="0">
                <a:ln w="0"/>
                <a:solidFill>
                  <a:schemeClr val="bg1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Buddha yang Bijaksana</a:t>
            </a:r>
            <a:endParaRPr lang="en-US" sz="1662" dirty="0">
              <a:ln w="0"/>
              <a:solidFill>
                <a:schemeClr val="bg1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Freeform 40">
            <a:extLst>
              <a:ext uri="{FF2B5EF4-FFF2-40B4-BE49-F238E27FC236}">
                <a16:creationId xmlns:a16="http://schemas.microsoft.com/office/drawing/2014/main" id="{3D55C02B-4EE8-4527-88EF-36CB4FF1C733}"/>
              </a:ext>
            </a:extLst>
          </p:cNvPr>
          <p:cNvSpPr>
            <a:spLocks/>
          </p:cNvSpPr>
          <p:nvPr/>
        </p:nvSpPr>
        <p:spPr bwMode="auto">
          <a:xfrm>
            <a:off x="1313864" y="1213503"/>
            <a:ext cx="4593765" cy="752030"/>
          </a:xfrm>
          <a:custGeom>
            <a:avLst/>
            <a:gdLst>
              <a:gd name="T0" fmla="*/ 0 w 18000"/>
              <a:gd name="T1" fmla="*/ 1600 h 2800"/>
              <a:gd name="T2" fmla="*/ 600 w 18000"/>
              <a:gd name="T3" fmla="*/ 1334 h 2800"/>
              <a:gd name="T4" fmla="*/ 3600 w 18000"/>
              <a:gd name="T5" fmla="*/ 266 h 2800"/>
              <a:gd name="T6" fmla="*/ 7200 w 18000"/>
              <a:gd name="T7" fmla="*/ 200 h 2800"/>
              <a:gd name="T8" fmla="*/ 10800 w 18000"/>
              <a:gd name="T9" fmla="*/ 866 h 2800"/>
              <a:gd name="T10" fmla="*/ 14400 w 18000"/>
              <a:gd name="T11" fmla="*/ 734 h 2800"/>
              <a:gd name="T12" fmla="*/ 17400 w 18000"/>
              <a:gd name="T13" fmla="*/ 1400 h 2800"/>
              <a:gd name="T14" fmla="*/ 18000 w 18000"/>
              <a:gd name="T15" fmla="*/ 1600 h 2800"/>
              <a:gd name="T16" fmla="*/ 18000 w 18000"/>
              <a:gd name="T17" fmla="*/ 2800 h 2800"/>
              <a:gd name="T18" fmla="*/ 17400 w 18000"/>
              <a:gd name="T19" fmla="*/ 2800 h 2800"/>
              <a:gd name="T20" fmla="*/ 14400 w 18000"/>
              <a:gd name="T21" fmla="*/ 2800 h 2800"/>
              <a:gd name="T22" fmla="*/ 10800 w 18000"/>
              <a:gd name="T23" fmla="*/ 2800 h 2800"/>
              <a:gd name="T24" fmla="*/ 7200 w 18000"/>
              <a:gd name="T25" fmla="*/ 2800 h 2800"/>
              <a:gd name="T26" fmla="*/ 3600 w 18000"/>
              <a:gd name="T27" fmla="*/ 2800 h 2800"/>
              <a:gd name="T28" fmla="*/ 600 w 18000"/>
              <a:gd name="T29" fmla="*/ 2800 h 2800"/>
              <a:gd name="T30" fmla="*/ 0 w 18000"/>
              <a:gd name="T31" fmla="*/ 2800 h 2800"/>
              <a:gd name="T32" fmla="*/ 0 w 18000"/>
              <a:gd name="T33" fmla="*/ 1600 h 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000" h="2800">
                <a:moveTo>
                  <a:pt x="0" y="1600"/>
                </a:moveTo>
                <a:lnTo>
                  <a:pt x="600" y="1334"/>
                </a:lnTo>
                <a:cubicBezTo>
                  <a:pt x="1200" y="1063"/>
                  <a:pt x="2400" y="538"/>
                  <a:pt x="3600" y="266"/>
                </a:cubicBezTo>
                <a:cubicBezTo>
                  <a:pt x="4800" y="0"/>
                  <a:pt x="6000" y="0"/>
                  <a:pt x="7200" y="200"/>
                </a:cubicBezTo>
                <a:cubicBezTo>
                  <a:pt x="8400" y="400"/>
                  <a:pt x="9600" y="800"/>
                  <a:pt x="10800" y="866"/>
                </a:cubicBezTo>
                <a:cubicBezTo>
                  <a:pt x="12000" y="938"/>
                  <a:pt x="13200" y="663"/>
                  <a:pt x="14400" y="734"/>
                </a:cubicBezTo>
                <a:cubicBezTo>
                  <a:pt x="15600" y="800"/>
                  <a:pt x="16800" y="1200"/>
                  <a:pt x="17400" y="1400"/>
                </a:cubicBezTo>
                <a:lnTo>
                  <a:pt x="18000" y="1600"/>
                </a:lnTo>
                <a:lnTo>
                  <a:pt x="18000" y="2800"/>
                </a:lnTo>
                <a:lnTo>
                  <a:pt x="17400" y="2800"/>
                </a:lnTo>
                <a:lnTo>
                  <a:pt x="14400" y="2800"/>
                </a:lnTo>
                <a:lnTo>
                  <a:pt x="10800" y="2800"/>
                </a:lnTo>
                <a:lnTo>
                  <a:pt x="7200" y="2800"/>
                </a:lnTo>
                <a:lnTo>
                  <a:pt x="3600" y="2800"/>
                </a:lnTo>
                <a:lnTo>
                  <a:pt x="600" y="2800"/>
                </a:lnTo>
                <a:lnTo>
                  <a:pt x="0" y="2800"/>
                </a:lnTo>
                <a:lnTo>
                  <a:pt x="0" y="16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1313864" y="1611665"/>
            <a:ext cx="2943657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 smtClean="0">
                <a:ln w="0"/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Buddha </a:t>
            </a:r>
            <a:r>
              <a:rPr lang="en-US" sz="1662" b="1" dirty="0">
                <a:ln w="0"/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yang Bijaksana</a:t>
            </a:r>
            <a:endParaRPr lang="en-US" sz="1662" dirty="0">
              <a:ln w="0"/>
              <a:solidFill>
                <a:schemeClr val="accent5">
                  <a:lumMod val="75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1028" name="Picture 4" descr="http://3.bp.blogspot.com/-GiPReZIt9Os/VS0KZcYr7SI/AAAAAAAAG-c/xvNqtKdso3w/s1600/Buddha%2BKartun_1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8" r="17788"/>
          <a:stretch/>
        </p:blipFill>
        <p:spPr bwMode="auto">
          <a:xfrm>
            <a:off x="707113" y="1020057"/>
            <a:ext cx="606751" cy="94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750715" y="5307618"/>
            <a:ext cx="5009264" cy="2956165"/>
            <a:chOff x="517040" y="1079345"/>
            <a:chExt cx="5009264" cy="3849873"/>
          </a:xfrm>
        </p:grpSpPr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0D21CE86-0CB7-467A-B983-12BA8E7174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040" y="1079345"/>
              <a:ext cx="5009264" cy="38498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B4E295B-084A-41B8-8D11-14F73CBE78A5}"/>
                </a:ext>
              </a:extLst>
            </p:cNvPr>
            <p:cNvSpPr txBox="1"/>
            <p:nvPr/>
          </p:nvSpPr>
          <p:spPr>
            <a:xfrm>
              <a:off x="1871351" y="1393723"/>
              <a:ext cx="2476500" cy="2185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>
                <a:solidFill>
                  <a:srgbClr val="002060"/>
                </a:solidFill>
                <a:latin typeface="Arial MT"/>
              </a:endParaRPr>
            </a:p>
            <a:p>
              <a:r>
                <a:rPr lang="en-US" dirty="0" err="1">
                  <a:solidFill>
                    <a:srgbClr val="002060"/>
                  </a:solidFill>
                  <a:latin typeface="Arial MT"/>
                </a:rPr>
                <a:t>Hidup</a:t>
              </a:r>
              <a:r>
                <a:rPr lang="en-US" dirty="0">
                  <a:solidFill>
                    <a:srgbClr val="002060"/>
                  </a:solidFill>
                  <a:latin typeface="Arial MT"/>
                </a:rPr>
                <a:t> </a:t>
              </a:r>
              <a:r>
                <a:rPr lang="en-US" dirty="0" err="1">
                  <a:solidFill>
                    <a:srgbClr val="002060"/>
                  </a:solidFill>
                  <a:latin typeface="Arial MT"/>
                </a:rPr>
                <a:t>damai</a:t>
              </a:r>
              <a:r>
                <a:rPr lang="en-US" dirty="0">
                  <a:solidFill>
                    <a:srgbClr val="002060"/>
                  </a:solidFill>
                  <a:latin typeface="Arial MT"/>
                </a:rPr>
                <a:t>. </a:t>
              </a:r>
            </a:p>
            <a:p>
              <a:r>
                <a:rPr lang="en-US" dirty="0">
                  <a:solidFill>
                    <a:srgbClr val="002060"/>
                  </a:solidFill>
                  <a:latin typeface="Arial MT"/>
                </a:rPr>
                <a:t>Jika </a:t>
              </a:r>
              <a:r>
                <a:rPr lang="en-US" dirty="0" err="1">
                  <a:solidFill>
                    <a:srgbClr val="002060"/>
                  </a:solidFill>
                  <a:latin typeface="Arial MT"/>
                </a:rPr>
                <a:t>tidak</a:t>
              </a:r>
              <a:r>
                <a:rPr lang="en-US" dirty="0">
                  <a:solidFill>
                    <a:srgbClr val="002060"/>
                  </a:solidFill>
                  <a:latin typeface="Arial MT"/>
                </a:rPr>
                <a:t> </a:t>
              </a:r>
              <a:r>
                <a:rPr lang="en-US" dirty="0" err="1">
                  <a:solidFill>
                    <a:srgbClr val="002060"/>
                  </a:solidFill>
                  <a:latin typeface="Arial MT"/>
                </a:rPr>
                <a:t>damai</a:t>
              </a:r>
              <a:r>
                <a:rPr lang="en-US" dirty="0">
                  <a:solidFill>
                    <a:srgbClr val="002060"/>
                  </a:solidFill>
                  <a:latin typeface="Arial MT"/>
                </a:rPr>
                <a:t> </a:t>
              </a:r>
              <a:r>
                <a:rPr lang="en-US" dirty="0" err="1">
                  <a:solidFill>
                    <a:srgbClr val="002060"/>
                  </a:solidFill>
                  <a:latin typeface="Arial MT"/>
                </a:rPr>
                <a:t>akan</a:t>
              </a:r>
              <a:r>
                <a:rPr lang="en-US" dirty="0">
                  <a:solidFill>
                    <a:srgbClr val="002060"/>
                  </a:solidFill>
                  <a:latin typeface="Arial MT"/>
                </a:rPr>
                <a:t> </a:t>
              </a:r>
              <a:r>
                <a:rPr lang="en-US" dirty="0" err="1">
                  <a:solidFill>
                    <a:srgbClr val="002060"/>
                  </a:solidFill>
                  <a:latin typeface="Arial MT"/>
                </a:rPr>
                <a:t>bertengkar</a:t>
              </a:r>
              <a:r>
                <a:rPr lang="en-US" dirty="0">
                  <a:solidFill>
                    <a:srgbClr val="002060"/>
                  </a:solidFill>
                  <a:latin typeface="Arial MT"/>
                </a:rPr>
                <a:t> </a:t>
              </a:r>
              <a:r>
                <a:rPr lang="en-US" dirty="0" err="1">
                  <a:solidFill>
                    <a:srgbClr val="002060"/>
                  </a:solidFill>
                  <a:latin typeface="Arial MT"/>
                </a:rPr>
                <a:t>karena</a:t>
              </a:r>
              <a:r>
                <a:rPr lang="en-US" dirty="0">
                  <a:solidFill>
                    <a:srgbClr val="002060"/>
                  </a:solidFill>
                  <a:latin typeface="Arial MT"/>
                </a:rPr>
                <a:t> </a:t>
              </a:r>
              <a:r>
                <a:rPr lang="en-US" dirty="0" err="1">
                  <a:solidFill>
                    <a:srgbClr val="002060"/>
                  </a:solidFill>
                  <a:latin typeface="Arial MT"/>
                </a:rPr>
                <a:t>perbedaan</a:t>
              </a:r>
              <a:r>
                <a:rPr lang="en-US" dirty="0">
                  <a:solidFill>
                    <a:srgbClr val="002060"/>
                  </a:solidFill>
                  <a:latin typeface="Arial MT"/>
                </a:rPr>
                <a:t>. </a:t>
              </a:r>
            </a:p>
            <a:p>
              <a:endParaRPr lang="en-US" dirty="0">
                <a:solidFill>
                  <a:srgbClr val="002060"/>
                </a:solidFill>
                <a:latin typeface="Arial MT"/>
              </a:endParaRPr>
            </a:p>
            <a:p>
              <a:r>
                <a:rPr lang="en-US" sz="1400" i="1" dirty="0">
                  <a:solidFill>
                    <a:srgbClr val="002060"/>
                  </a:solidFill>
                  <a:latin typeface="Arial MT"/>
                </a:rPr>
                <a:t>(</a:t>
              </a:r>
              <a:r>
                <a:rPr lang="en-US" sz="1400" i="1" dirty="0" err="1">
                  <a:solidFill>
                    <a:srgbClr val="002060"/>
                  </a:solidFill>
                  <a:latin typeface="Arial MT"/>
                </a:rPr>
                <a:t>Angguttara</a:t>
              </a:r>
              <a:r>
                <a:rPr lang="en-US" sz="1400" i="1" dirty="0">
                  <a:solidFill>
                    <a:srgbClr val="002060"/>
                  </a:solidFill>
                  <a:latin typeface="Arial MT"/>
                </a:rPr>
                <a:t> </a:t>
              </a:r>
              <a:r>
                <a:rPr lang="en-US" sz="1400" i="1" dirty="0" err="1">
                  <a:solidFill>
                    <a:srgbClr val="002060"/>
                  </a:solidFill>
                  <a:latin typeface="Arial MT"/>
                </a:rPr>
                <a:t>Nikaya</a:t>
              </a:r>
              <a:r>
                <a:rPr lang="en-US" sz="1400" i="1" dirty="0">
                  <a:solidFill>
                    <a:srgbClr val="002060"/>
                  </a:solidFill>
                  <a:latin typeface="Arial MT"/>
                </a:rPr>
                <a:t> III. 288-289)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50715" y="2428579"/>
            <a:ext cx="5258681" cy="2906198"/>
            <a:chOff x="750715" y="2428579"/>
            <a:chExt cx="5258681" cy="2906198"/>
          </a:xfrm>
        </p:grpSpPr>
        <p:grpSp>
          <p:nvGrpSpPr>
            <p:cNvPr id="2" name="Group 1"/>
            <p:cNvGrpSpPr/>
            <p:nvPr/>
          </p:nvGrpSpPr>
          <p:grpSpPr>
            <a:xfrm>
              <a:off x="750715" y="2428579"/>
              <a:ext cx="5156914" cy="2641186"/>
              <a:chOff x="750715" y="2428579"/>
              <a:chExt cx="5156914" cy="2641186"/>
            </a:xfrm>
          </p:grpSpPr>
          <p:pic>
            <p:nvPicPr>
              <p:cNvPr id="17" name="Picture 2" descr="https://2.bp.blogspot.com/-tIk7goexBe0/W5YEhGL6PfI/AAAAAAAACPw/IVicd-PiK_ogdlHKWKo83J3IhuZtKBsKACLcBGAs/s1600/karakter%2Bpada%2Bk13%2Bsd.png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31" t="16736" r="80927" b="39147"/>
              <a:stretch/>
            </p:blipFill>
            <p:spPr bwMode="auto">
              <a:xfrm flipH="1">
                <a:off x="4762487" y="2428579"/>
                <a:ext cx="1145142" cy="26411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Speech Bubble: Rectangle 29">
                <a:extLst>
                  <a:ext uri="{FF2B5EF4-FFF2-40B4-BE49-F238E27FC236}">
                    <a16:creationId xmlns:a16="http://schemas.microsoft.com/office/drawing/2014/main" id="{188F7274-B1F6-4B9C-96D7-7669E99D78AA}"/>
                  </a:ext>
                </a:extLst>
              </p:cNvPr>
              <p:cNvSpPr/>
              <p:nvPr/>
            </p:nvSpPr>
            <p:spPr>
              <a:xfrm>
                <a:off x="750715" y="2428579"/>
                <a:ext cx="3129521" cy="2641186"/>
              </a:xfrm>
              <a:prstGeom prst="wedgeRectCallout">
                <a:avLst>
                  <a:gd name="adj1" fmla="val 81206"/>
                  <a:gd name="adj2" fmla="val -19604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28575">
                <a:solidFill>
                  <a:schemeClr val="accent5">
                    <a:lumMod val="20000"/>
                    <a:lumOff val="8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85725">
                  <a:lnSpc>
                    <a:spcPct val="150000"/>
                  </a:lnSpc>
                </a:pPr>
                <a:endParaRPr lang="en-US" sz="1400" dirty="0" smtClean="0">
                  <a:solidFill>
                    <a:schemeClr val="accent5">
                      <a:lumMod val="75000"/>
                    </a:schemeClr>
                  </a:solidFill>
                  <a:latin typeface="Arial MT"/>
                </a:endParaRPr>
              </a:p>
              <a:p>
                <a:pPr marL="85725">
                  <a:lnSpc>
                    <a:spcPct val="150000"/>
                  </a:lnSpc>
                </a:pPr>
                <a:r>
                  <a:rPr lang="en-US" sz="1500" dirty="0" smtClean="0">
                    <a:solidFill>
                      <a:schemeClr val="accent5">
                        <a:lumMod val="75000"/>
                      </a:schemeClr>
                    </a:solidFill>
                    <a:latin typeface="Arial MT"/>
                  </a:rPr>
                  <a:t>Buddha sangat bijaksana.</a:t>
                </a:r>
              </a:p>
              <a:p>
                <a:pPr marL="85725">
                  <a:lnSpc>
                    <a:spcPct val="150000"/>
                  </a:lnSpc>
                </a:pPr>
                <a:r>
                  <a:rPr lang="en-US" sz="1500" dirty="0" smtClean="0">
                    <a:solidFill>
                      <a:schemeClr val="accent5">
                        <a:lumMod val="75000"/>
                      </a:schemeClr>
                    </a:solidFill>
                    <a:latin typeface="Arial MT"/>
                  </a:rPr>
                  <a:t>Buddha sayang kita.</a:t>
                </a:r>
              </a:p>
              <a:p>
                <a:pPr marL="85725">
                  <a:lnSpc>
                    <a:spcPct val="150000"/>
                  </a:lnSpc>
                </a:pPr>
                <a:r>
                  <a:rPr lang="en-US" sz="1500" dirty="0" smtClean="0">
                    <a:solidFill>
                      <a:schemeClr val="accent5">
                        <a:lumMod val="75000"/>
                      </a:schemeClr>
                    </a:solidFill>
                    <a:latin typeface="Arial MT"/>
                  </a:rPr>
                  <a:t>Buddha mengajarkan kita</a:t>
                </a:r>
              </a:p>
              <a:p>
                <a:pPr marL="85725">
                  <a:lnSpc>
                    <a:spcPct val="150000"/>
                  </a:lnSpc>
                </a:pPr>
                <a:r>
                  <a:rPr lang="en-US" sz="1500" dirty="0" smtClean="0">
                    <a:solidFill>
                      <a:schemeClr val="accent5">
                        <a:lumMod val="75000"/>
                      </a:schemeClr>
                    </a:solidFill>
                    <a:latin typeface="Arial MT"/>
                  </a:rPr>
                  <a:t>berbuat tidak berbuat jahat.</a:t>
                </a:r>
              </a:p>
              <a:p>
                <a:pPr marL="85725">
                  <a:lnSpc>
                    <a:spcPct val="150000"/>
                  </a:lnSpc>
                </a:pPr>
                <a:r>
                  <a:rPr lang="en-US" sz="1500" dirty="0" smtClean="0">
                    <a:solidFill>
                      <a:schemeClr val="accent5">
                        <a:lumMod val="75000"/>
                      </a:schemeClr>
                    </a:solidFill>
                    <a:latin typeface="Arial MT"/>
                  </a:rPr>
                  <a:t>Buddha mengajarkan kita</a:t>
                </a:r>
              </a:p>
              <a:p>
                <a:pPr marL="85725">
                  <a:lnSpc>
                    <a:spcPct val="150000"/>
                  </a:lnSpc>
                </a:pPr>
                <a:r>
                  <a:rPr lang="en-US" sz="1500" dirty="0">
                    <a:solidFill>
                      <a:schemeClr val="accent5">
                        <a:lumMod val="75000"/>
                      </a:schemeClr>
                    </a:solidFill>
                    <a:latin typeface="Arial MT"/>
                  </a:rPr>
                  <a:t>b</a:t>
                </a:r>
                <a:r>
                  <a:rPr lang="en-US" sz="1500" dirty="0" smtClean="0">
                    <a:solidFill>
                      <a:schemeClr val="accent5">
                        <a:lumMod val="75000"/>
                      </a:schemeClr>
                    </a:solidFill>
                    <a:latin typeface="Arial MT"/>
                  </a:rPr>
                  <a:t>erbuat baik dan menjaga </a:t>
                </a:r>
              </a:p>
              <a:p>
                <a:pPr marL="85725">
                  <a:lnSpc>
                    <a:spcPct val="150000"/>
                  </a:lnSpc>
                </a:pPr>
                <a:r>
                  <a:rPr lang="en-US" sz="1500" dirty="0" smtClean="0">
                    <a:solidFill>
                      <a:schemeClr val="accent5">
                        <a:lumMod val="75000"/>
                      </a:schemeClr>
                    </a:solidFill>
                    <a:latin typeface="Arial MT"/>
                  </a:rPr>
                  <a:t>Agar hati dan pikiran bersih.</a:t>
                </a:r>
                <a:r>
                  <a:rPr lang="en-US" sz="1600" dirty="0" smtClean="0">
                    <a:solidFill>
                      <a:schemeClr val="accent5">
                        <a:lumMod val="75000"/>
                      </a:schemeClr>
                    </a:solidFill>
                    <a:latin typeface="Arial MT"/>
                  </a:rPr>
                  <a:t> </a:t>
                </a:r>
              </a:p>
              <a:p>
                <a:endParaRPr lang="en-US" sz="1400" dirty="0" smtClean="0">
                  <a:solidFill>
                    <a:schemeClr val="bg1"/>
                  </a:solidFill>
                  <a:latin typeface="Arial MT"/>
                </a:endParaRPr>
              </a:p>
              <a:p>
                <a:endParaRPr lang="en-US" sz="1400" dirty="0">
                  <a:solidFill>
                    <a:schemeClr val="bg1"/>
                  </a:solidFill>
                  <a:latin typeface="Arial MT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4581526" y="5027000"/>
              <a:ext cx="14278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latin typeface="Arial MT"/>
                </a:rPr>
                <a:t>Sumber: Kemdikbud, </a:t>
              </a:r>
              <a:r>
                <a:rPr lang="en-US" sz="700" dirty="0" smtClean="0">
                  <a:latin typeface="Arial MT"/>
                </a:rPr>
                <a:t>2013</a:t>
              </a:r>
              <a:endParaRPr lang="en-US" sz="700" dirty="0" smtClean="0">
                <a:latin typeface="Arial MT"/>
              </a:endParaRPr>
            </a:p>
            <a:p>
              <a:pPr algn="ctr"/>
              <a:r>
                <a:rPr lang="en-US" sz="700" dirty="0" smtClean="0">
                  <a:latin typeface="Arial MT"/>
                </a:rPr>
                <a:t>Tokoh Karakter</a:t>
              </a:r>
              <a:endParaRPr lang="en-US" sz="700" dirty="0"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730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3869" y="1135361"/>
            <a:ext cx="170525" cy="369282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endParaRPr lang="en-US" sz="1846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6" name="Right Triangle 35"/>
          <p:cNvSpPr/>
          <p:nvPr/>
        </p:nvSpPr>
        <p:spPr>
          <a:xfrm flipH="1">
            <a:off x="5682915" y="8235345"/>
            <a:ext cx="805696" cy="805696"/>
          </a:xfrm>
          <a:prstGeom prst="rt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556511" y="693715"/>
            <a:ext cx="3479522" cy="483031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en-US" sz="2585" b="1" dirty="0" smtClean="0">
                <a:ln w="0"/>
                <a:solidFill>
                  <a:srgbClr val="7030A0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Asesmen</a:t>
            </a:r>
            <a:r>
              <a:rPr lang="en-US" sz="2585" b="1" dirty="0" smtClean="0">
                <a:ln w="0"/>
                <a:solidFill>
                  <a:srgbClr val="EF2E2D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endParaRPr lang="en-US" sz="2585" b="1" dirty="0">
              <a:ln w="0"/>
              <a:solidFill>
                <a:srgbClr val="EF2E2D"/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 descr="https://njctl.org/static/core/img/icon-summative-assessment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https://njctl.org/static/core/img/icon-summative-assessment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https://tse1.mm.bing.net/th?id=OIP.mRYPb0rNenukDJ1nfXJgtAHaHa&amp;pid=Api&amp;P=0&amp;w=300&amp;h=3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16" y="569353"/>
            <a:ext cx="643419" cy="64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18" y="2197825"/>
            <a:ext cx="206477" cy="21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728355" y="1504643"/>
            <a:ext cx="5357408" cy="3550385"/>
            <a:chOff x="728355" y="1504643"/>
            <a:chExt cx="5357408" cy="3550385"/>
          </a:xfrm>
        </p:grpSpPr>
        <p:grpSp>
          <p:nvGrpSpPr>
            <p:cNvPr id="21" name="Group 20"/>
            <p:cNvGrpSpPr/>
            <p:nvPr/>
          </p:nvGrpSpPr>
          <p:grpSpPr>
            <a:xfrm>
              <a:off x="728355" y="1504643"/>
              <a:ext cx="5357408" cy="3550385"/>
              <a:chOff x="876972" y="4408681"/>
              <a:chExt cx="5357408" cy="3550385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055167E2-6286-4EDF-B69B-D34C6964361C}"/>
                  </a:ext>
                </a:extLst>
              </p:cNvPr>
              <p:cNvGrpSpPr/>
              <p:nvPr/>
            </p:nvGrpSpPr>
            <p:grpSpPr>
              <a:xfrm>
                <a:off x="876972" y="4408681"/>
                <a:ext cx="5357408" cy="3550385"/>
                <a:chOff x="876972" y="4408681"/>
                <a:chExt cx="5357408" cy="3550385"/>
              </a:xfrm>
            </p:grpSpPr>
            <p:pic>
              <p:nvPicPr>
                <p:cNvPr id="24" name="image106.jpeg">
                  <a:extLst>
                    <a:ext uri="{FF2B5EF4-FFF2-40B4-BE49-F238E27FC236}">
                      <a16:creationId xmlns:a16="http://schemas.microsoft.com/office/drawing/2014/main" id="{15C0D279-F334-4418-974D-163902A93E2B}"/>
                    </a:ext>
                  </a:extLst>
                </p:cNvPr>
                <p:cNvPicPr/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3153898" y="4735318"/>
                  <a:ext cx="1186179" cy="2382832"/>
                </a:xfrm>
                <a:prstGeom prst="rect">
                  <a:avLst/>
                </a:prstGeom>
              </p:spPr>
            </p:pic>
            <p:sp>
              <p:nvSpPr>
                <p:cNvPr id="25" name="Speech Bubble: Oval 9">
                  <a:extLst>
                    <a:ext uri="{FF2B5EF4-FFF2-40B4-BE49-F238E27FC236}">
                      <a16:creationId xmlns:a16="http://schemas.microsoft.com/office/drawing/2014/main" id="{7AFDE281-6225-44D0-8B2B-65216EA9AD0C}"/>
                    </a:ext>
                  </a:extLst>
                </p:cNvPr>
                <p:cNvSpPr/>
                <p:nvPr/>
              </p:nvSpPr>
              <p:spPr>
                <a:xfrm>
                  <a:off x="4184650" y="4663980"/>
                  <a:ext cx="2049730" cy="1181343"/>
                </a:xfrm>
                <a:prstGeom prst="wedgeEllipseCallout">
                  <a:avLst>
                    <a:gd name="adj1" fmla="val -65230"/>
                    <a:gd name="adj2" fmla="val 1345"/>
                  </a:avLst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9525"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>
                    <a:latin typeface="Arial MT"/>
                  </a:endParaRPr>
                </a:p>
                <a:p>
                  <a:pPr algn="ctr"/>
                  <a:r>
                    <a:rPr lang="en-US" sz="1400" dirty="0">
                      <a:solidFill>
                        <a:schemeClr val="tx1"/>
                      </a:solidFill>
                      <a:latin typeface="Arial MT"/>
                    </a:rPr>
                    <a:t>Ayo, </a:t>
                  </a:r>
                  <a:r>
                    <a:rPr lang="en-US" sz="1400" dirty="0" smtClean="0">
                      <a:solidFill>
                        <a:schemeClr val="tx1"/>
                      </a:solidFill>
                      <a:latin typeface="Arial MT"/>
                    </a:rPr>
                    <a:t>centang (</a:t>
                  </a:r>
                  <a:r>
                    <a:rPr lang="en-US" sz="1400" dirty="0" smtClean="0">
                      <a:solidFill>
                        <a:schemeClr val="tx1"/>
                      </a:solidFill>
                      <a:latin typeface="Arial mt"/>
                    </a:rPr>
                    <a:t>√)</a:t>
                  </a:r>
                  <a:r>
                    <a:rPr lang="en-US" sz="1400" dirty="0" smtClean="0">
                      <a:solidFill>
                        <a:schemeClr val="tx1"/>
                      </a:solidFill>
                      <a:latin typeface="Arial MT"/>
                    </a:rPr>
                    <a:t>, </a:t>
                  </a:r>
                  <a:r>
                    <a:rPr lang="en-US" sz="1400" dirty="0">
                      <a:solidFill>
                        <a:schemeClr val="tx1"/>
                      </a:solidFill>
                      <a:latin typeface="Arial MT"/>
                    </a:rPr>
                    <a:t>mana yang termasuk sikap bijaksana!</a:t>
                  </a:r>
                </a:p>
                <a:p>
                  <a:pPr algn="ctr"/>
                  <a:endParaRPr lang="en-US" dirty="0"/>
                </a:p>
              </p:txBody>
            </p:sp>
            <p:pic>
              <p:nvPicPr>
                <p:cNvPr id="37" name="Picture 2">
                  <a:extLst>
                    <a:ext uri="{FF2B5EF4-FFF2-40B4-BE49-F238E27FC236}">
                      <a16:creationId xmlns:a16="http://schemas.microsoft.com/office/drawing/2014/main" id="{BC25586F-E3FA-4382-8D77-34B01D23FE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duotone>
                    <a:schemeClr val="accent5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972" y="4408681"/>
                  <a:ext cx="2234042" cy="355038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5916103-D0C5-41EB-8E96-D9A67F734C21}"/>
                  </a:ext>
                </a:extLst>
              </p:cNvPr>
              <p:cNvSpPr/>
              <p:nvPr/>
            </p:nvSpPr>
            <p:spPr>
              <a:xfrm>
                <a:off x="1060488" y="5138976"/>
                <a:ext cx="1770392" cy="24929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Mengendalikan</a:t>
                </a:r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pikiran</a:t>
                </a:r>
                <a:endParaRPr lang="en-US" sz="1200" dirty="0">
                  <a:solidFill>
                    <a:schemeClr val="tx2">
                      <a:lumMod val="75000"/>
                    </a:schemeClr>
                  </a:solidFill>
                  <a:latin typeface="Arial MT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Menasihati</a:t>
                </a:r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teman</a:t>
                </a:r>
                <a:endParaRPr lang="en-US" sz="1200" dirty="0">
                  <a:solidFill>
                    <a:schemeClr val="tx2">
                      <a:lumMod val="75000"/>
                    </a:schemeClr>
                  </a:solidFill>
                  <a:latin typeface="Arial MT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Mengadu</a:t>
                </a:r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domba</a:t>
                </a:r>
                <a:endParaRPr lang="en-US" sz="1200" dirty="0">
                  <a:solidFill>
                    <a:schemeClr val="tx2">
                      <a:lumMod val="75000"/>
                    </a:schemeClr>
                  </a:solidFill>
                  <a:latin typeface="Arial MT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Hidup</a:t>
                </a:r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hemat</a:t>
                </a:r>
                <a:endParaRPr lang="en-US" sz="1200" dirty="0">
                  <a:solidFill>
                    <a:schemeClr val="tx2">
                      <a:lumMod val="75000"/>
                    </a:schemeClr>
                  </a:solidFill>
                  <a:latin typeface="Arial MT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Tahu</a:t>
                </a:r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 mana yang </a:t>
                </a: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benar</a:t>
                </a:r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 dan yang salah</a:t>
                </a: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Berkata</a:t>
                </a:r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ramah</a:t>
                </a:r>
                <a:endParaRPr lang="en-US" sz="1200" dirty="0">
                  <a:solidFill>
                    <a:schemeClr val="tx2">
                      <a:lumMod val="75000"/>
                    </a:schemeClr>
                  </a:solidFill>
                  <a:latin typeface="Arial MT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Berbuat</a:t>
                </a:r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hati-hati</a:t>
                </a:r>
                <a:endParaRPr lang="en-US" sz="1200" dirty="0">
                  <a:solidFill>
                    <a:schemeClr val="tx2">
                      <a:lumMod val="75000"/>
                    </a:schemeClr>
                  </a:solidFill>
                  <a:latin typeface="Arial MT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Hidup</a:t>
                </a:r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boros</a:t>
                </a:r>
                <a:endParaRPr lang="en-US" sz="1200" dirty="0">
                  <a:solidFill>
                    <a:schemeClr val="tx2">
                      <a:lumMod val="75000"/>
                    </a:schemeClr>
                  </a:solidFill>
                  <a:latin typeface="Arial MT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Menyalahkan</a:t>
                </a:r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75000"/>
                      </a:schemeClr>
                    </a:solidFill>
                    <a:latin typeface="Arial MT"/>
                    <a:cs typeface="Arial" panose="020B0604020202020204" pitchFamily="34" charset="0"/>
                  </a:rPr>
                  <a:t>teman</a:t>
                </a:r>
                <a:endParaRPr lang="en-US" sz="1200" dirty="0">
                  <a:solidFill>
                    <a:schemeClr val="tx2">
                      <a:lumMod val="75000"/>
                    </a:schemeClr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2884435" y="4198206"/>
              <a:ext cx="14278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latin typeface="Arial MT"/>
                </a:rPr>
                <a:t>Sumber: Kemdikbud, 2021</a:t>
              </a:r>
            </a:p>
            <a:p>
              <a:pPr algn="ctr"/>
              <a:r>
                <a:rPr lang="en-US" sz="700" dirty="0" smtClean="0">
                  <a:latin typeface="Arial MT"/>
                </a:rPr>
                <a:t>Buku Kelas V hal. 29</a:t>
              </a:r>
              <a:endParaRPr lang="en-US" sz="700" dirty="0"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8660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H="1">
            <a:off x="334345" y="2531053"/>
            <a:ext cx="4868367" cy="2290906"/>
          </a:xfrm>
          <a:custGeom>
            <a:avLst/>
            <a:gdLst>
              <a:gd name="connsiteX0" fmla="*/ 784335 w 2851930"/>
              <a:gd name="connsiteY0" fmla="*/ 0 h 3137336"/>
              <a:gd name="connsiteX1" fmla="*/ 2851930 w 2851930"/>
              <a:gd name="connsiteY1" fmla="*/ 0 h 3137336"/>
              <a:gd name="connsiteX2" fmla="*/ 2851930 w 2851930"/>
              <a:gd name="connsiteY2" fmla="*/ 3137336 h 3137336"/>
              <a:gd name="connsiteX3" fmla="*/ 784335 w 2851930"/>
              <a:gd name="connsiteY3" fmla="*/ 3137336 h 3137336"/>
              <a:gd name="connsiteX4" fmla="*/ 0 w 2851930"/>
              <a:gd name="connsiteY4" fmla="*/ 1568668 h 3137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930" h="3137336">
                <a:moveTo>
                  <a:pt x="784335" y="0"/>
                </a:moveTo>
                <a:lnTo>
                  <a:pt x="2851930" y="0"/>
                </a:lnTo>
                <a:lnTo>
                  <a:pt x="2851930" y="3137336"/>
                </a:lnTo>
                <a:lnTo>
                  <a:pt x="784335" y="3137336"/>
                </a:lnTo>
                <a:lnTo>
                  <a:pt x="0" y="156866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-43977" y="2620108"/>
            <a:ext cx="6858000" cy="6523892"/>
          </a:xfrm>
          <a:prstGeom prst="rect">
            <a:avLst/>
          </a:prstGeom>
          <a:gradFill flip="none" rotWithShape="1">
            <a:gsLst>
              <a:gs pos="0">
                <a:srgbClr val="7030A0">
                  <a:alpha val="0"/>
                </a:srgbClr>
              </a:gs>
              <a:gs pos="56000">
                <a:srgbClr val="00206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pSp>
        <p:nvGrpSpPr>
          <p:cNvPr id="2" name="Group 1"/>
          <p:cNvGrpSpPr/>
          <p:nvPr/>
        </p:nvGrpSpPr>
        <p:grpSpPr>
          <a:xfrm>
            <a:off x="266212" y="3882452"/>
            <a:ext cx="6577855" cy="5253514"/>
            <a:chOff x="266212" y="4081988"/>
            <a:chExt cx="6328019" cy="5053978"/>
          </a:xfrm>
        </p:grpSpPr>
        <p:sp>
          <p:nvSpPr>
            <p:cNvPr id="39" name="Diagonal Stripe 38"/>
            <p:cNvSpPr/>
            <p:nvPr/>
          </p:nvSpPr>
          <p:spPr>
            <a:xfrm flipH="1" flipV="1">
              <a:off x="1542584" y="4081988"/>
              <a:ext cx="5051647" cy="5051647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6" name="Diagonal Stripe 45"/>
            <p:cNvSpPr/>
            <p:nvPr/>
          </p:nvSpPr>
          <p:spPr>
            <a:xfrm flipH="1" flipV="1">
              <a:off x="4184940" y="7378778"/>
              <a:ext cx="1748493" cy="1748493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7" name="Diagonal Stripe 46"/>
            <p:cNvSpPr/>
            <p:nvPr/>
          </p:nvSpPr>
          <p:spPr>
            <a:xfrm flipH="1" flipV="1">
              <a:off x="266212" y="5680110"/>
              <a:ext cx="3455856" cy="3455856"/>
            </a:xfrm>
            <a:prstGeom prst="diagStripe">
              <a:avLst>
                <a:gd name="adj" fmla="val 7002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447443" y="2720658"/>
            <a:ext cx="2840679" cy="82389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Kegiatan </a:t>
            </a:r>
            <a:r>
              <a:rPr lang="en-US" sz="4800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2</a:t>
            </a:r>
            <a:endParaRPr lang="en-US" sz="4800" b="1" dirty="0">
              <a:ln w="0"/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5037" y="3570779"/>
            <a:ext cx="39030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Diriku Sehat dan Kuat</a:t>
            </a:r>
            <a:endParaRPr lang="id-ID" sz="3200" b="1" dirty="0">
              <a:solidFill>
                <a:schemeClr val="bg1"/>
              </a:solidFill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Diagonal Stripe 39"/>
          <p:cNvSpPr/>
          <p:nvPr/>
        </p:nvSpPr>
        <p:spPr>
          <a:xfrm>
            <a:off x="313877" y="204385"/>
            <a:ext cx="3848099" cy="3848099"/>
          </a:xfrm>
          <a:prstGeom prst="diagStrip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bg1">
                  <a:alpha val="8000"/>
                </a:schemeClr>
              </a:gs>
              <a:gs pos="100000">
                <a:schemeClr val="bg1">
                  <a:alpha val="23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tx1"/>
              </a:solidFill>
            </a:endParaRPr>
          </a:p>
        </p:txBody>
      </p:sp>
      <p:pic>
        <p:nvPicPr>
          <p:cNvPr id="17" name="Picture 1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857" y="2948359"/>
            <a:ext cx="1476353" cy="149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389897" y="343949"/>
            <a:ext cx="5822012" cy="437924"/>
            <a:chOff x="389897" y="343949"/>
            <a:chExt cx="5822012" cy="437924"/>
          </a:xfrm>
        </p:grpSpPr>
        <p:grpSp>
          <p:nvGrpSpPr>
            <p:cNvPr id="23" name="Group 22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27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25" name="Flowchart: Delay 24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2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BUD.A.SUL.1.2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-48969" y="8134588"/>
            <a:ext cx="6863486" cy="1008560"/>
            <a:chOff x="-48969" y="8134588"/>
            <a:chExt cx="6863486" cy="1008560"/>
          </a:xfrm>
        </p:grpSpPr>
        <p:sp>
          <p:nvSpPr>
            <p:cNvPr id="21" name="Rectangle 20"/>
            <p:cNvSpPr/>
            <p:nvPr/>
          </p:nvSpPr>
          <p:spPr>
            <a:xfrm>
              <a:off x="1464694" y="8134588"/>
              <a:ext cx="534982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lIns="84406" tIns="42203" rIns="84406" bIns="42203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Kementerian </a:t>
              </a:r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Pendidikan, Kebudayaan, Riset, dan Teknologi</a:t>
              </a:r>
              <a:endParaRPr lang="en-US" sz="1500" dirty="0">
                <a:ln w="0"/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Badan Penelitian dan Pengembangan dan Perbukuan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Asesmen dan Pembelajaran  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2021</a:t>
              </a:r>
              <a:endParaRPr lang="en-US" sz="1500" dirty="0">
                <a:ln w="0"/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2" name="Picture 21" descr="http://3.bp.blogspot.com/-2mRi5l6ECmY/VvtG90ryp3I/AAAAAAAAD1s/b7gZEquhhe4wXqFkxYls0zGkgSAnFB5ng/s1600/Tut%2BWuri%2BHandayani%2Bvector%2Blogo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969" y="8134588"/>
              <a:ext cx="151366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xtLst/>
          </p:spPr>
        </p:pic>
      </p:grpSp>
    </p:spTree>
    <p:extLst>
      <p:ext uri="{BB962C8B-B14F-4D97-AF65-F5344CB8AC3E}">
        <p14:creationId xmlns:p14="http://schemas.microsoft.com/office/powerpoint/2010/main" val="199276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40927" y="3334120"/>
            <a:ext cx="5170205" cy="4805982"/>
            <a:chOff x="1558802" y="966003"/>
            <a:chExt cx="4495617" cy="3999234"/>
          </a:xfrm>
        </p:grpSpPr>
        <p:grpSp>
          <p:nvGrpSpPr>
            <p:cNvPr id="20" name="Google Shape;541;p26"/>
            <p:cNvGrpSpPr/>
            <p:nvPr/>
          </p:nvGrpSpPr>
          <p:grpSpPr>
            <a:xfrm>
              <a:off x="3091646" y="966003"/>
              <a:ext cx="1456750" cy="2891514"/>
              <a:chOff x="3091646" y="966003"/>
              <a:chExt cx="1456750" cy="2891514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45" name="Google Shape;542;p26"/>
              <p:cNvSpPr/>
              <p:nvPr/>
            </p:nvSpPr>
            <p:spPr>
              <a:xfrm>
                <a:off x="3091646" y="1271344"/>
                <a:ext cx="1456750" cy="2510234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1" y="0"/>
                    </a:moveTo>
                    <a:lnTo>
                      <a:pt x="1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                                </a:t>
                </a:r>
                <a:endParaRPr dirty="0"/>
              </a:p>
            </p:txBody>
          </p:sp>
          <p:sp>
            <p:nvSpPr>
              <p:cNvPr id="46" name="Google Shape;543;p26"/>
              <p:cNvSpPr/>
              <p:nvPr/>
            </p:nvSpPr>
            <p:spPr>
              <a:xfrm>
                <a:off x="3451624" y="966003"/>
                <a:ext cx="725400" cy="674316"/>
              </a:xfrm>
              <a:custGeom>
                <a:avLst/>
                <a:gdLst/>
                <a:ahLst/>
                <a:cxnLst/>
                <a:rect l="l" t="t" r="r" b="b"/>
                <a:pathLst>
                  <a:path w="29016" h="32089" extrusionOk="0">
                    <a:moveTo>
                      <a:pt x="14508" y="1"/>
                    </a:moveTo>
                    <a:cubicBezTo>
                      <a:pt x="13708" y="1"/>
                      <a:pt x="12907" y="209"/>
                      <a:pt x="12192" y="626"/>
                    </a:cubicBezTo>
                    <a:lnTo>
                      <a:pt x="2310" y="6329"/>
                    </a:lnTo>
                    <a:cubicBezTo>
                      <a:pt x="882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2" y="24938"/>
                      <a:pt x="2310" y="25760"/>
                    </a:cubicBezTo>
                    <a:lnTo>
                      <a:pt x="12192" y="31463"/>
                    </a:lnTo>
                    <a:cubicBezTo>
                      <a:pt x="12907" y="31880"/>
                      <a:pt x="13708" y="32088"/>
                      <a:pt x="14508" y="32088"/>
                    </a:cubicBezTo>
                    <a:cubicBezTo>
                      <a:pt x="15309" y="32088"/>
                      <a:pt x="16110" y="31880"/>
                      <a:pt x="16824" y="31463"/>
                    </a:cubicBezTo>
                    <a:lnTo>
                      <a:pt x="26706" y="25760"/>
                    </a:lnTo>
                    <a:cubicBezTo>
                      <a:pt x="28135" y="24938"/>
                      <a:pt x="29016" y="23403"/>
                      <a:pt x="29016" y="21748"/>
                    </a:cubicBezTo>
                    <a:lnTo>
                      <a:pt x="29016" y="10341"/>
                    </a:lnTo>
                    <a:cubicBezTo>
                      <a:pt x="29016" y="8686"/>
                      <a:pt x="28135" y="7151"/>
                      <a:pt x="26706" y="6329"/>
                    </a:cubicBezTo>
                    <a:lnTo>
                      <a:pt x="16824" y="626"/>
                    </a:lnTo>
                    <a:cubicBezTo>
                      <a:pt x="16110" y="209"/>
                      <a:pt x="15309" y="1"/>
                      <a:pt x="14508" y="1"/>
                    </a:cubicBezTo>
                    <a:close/>
                  </a:path>
                </a:pathLst>
              </a:custGeom>
              <a:grpFill/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</a:t>
                </a:r>
                <a:endParaRPr dirty="0"/>
              </a:p>
            </p:txBody>
          </p:sp>
          <p:sp>
            <p:nvSpPr>
              <p:cNvPr id="53" name="Google Shape;547;p26"/>
              <p:cNvSpPr/>
              <p:nvPr/>
            </p:nvSpPr>
            <p:spPr>
              <a:xfrm>
                <a:off x="3792401" y="1646863"/>
                <a:ext cx="207269" cy="139167"/>
              </a:xfrm>
              <a:custGeom>
                <a:avLst/>
                <a:gdLst/>
                <a:ahLst/>
                <a:cxnLst/>
                <a:rect l="l" t="t" r="r" b="b"/>
                <a:pathLst>
                  <a:path w="11775" h="7906" extrusionOk="0">
                    <a:moveTo>
                      <a:pt x="6622" y="0"/>
                    </a:moveTo>
                    <a:cubicBezTo>
                      <a:pt x="6329" y="0"/>
                      <a:pt x="6056" y="231"/>
                      <a:pt x="6056" y="566"/>
                    </a:cubicBezTo>
                    <a:lnTo>
                      <a:pt x="6056" y="2259"/>
                    </a:lnTo>
                    <a:lnTo>
                      <a:pt x="3196" y="2259"/>
                    </a:lnTo>
                    <a:cubicBezTo>
                      <a:pt x="2030" y="2265"/>
                      <a:pt x="904" y="2668"/>
                      <a:pt x="1" y="3406"/>
                    </a:cubicBezTo>
                    <a:cubicBezTo>
                      <a:pt x="940" y="4068"/>
                      <a:pt x="1675" y="4978"/>
                      <a:pt x="2130" y="6032"/>
                    </a:cubicBezTo>
                    <a:cubicBezTo>
                      <a:pt x="2431" y="5785"/>
                      <a:pt x="2804" y="5649"/>
                      <a:pt x="3196" y="5646"/>
                    </a:cubicBezTo>
                    <a:lnTo>
                      <a:pt x="6056" y="5646"/>
                    </a:lnTo>
                    <a:lnTo>
                      <a:pt x="6056" y="7342"/>
                    </a:lnTo>
                    <a:cubicBezTo>
                      <a:pt x="6056" y="7679"/>
                      <a:pt x="6334" y="7906"/>
                      <a:pt x="6625" y="7906"/>
                    </a:cubicBezTo>
                    <a:cubicBezTo>
                      <a:pt x="6740" y="7906"/>
                      <a:pt x="6857" y="7871"/>
                      <a:pt x="6960" y="7793"/>
                    </a:cubicBezTo>
                    <a:lnTo>
                      <a:pt x="11476" y="4406"/>
                    </a:lnTo>
                    <a:cubicBezTo>
                      <a:pt x="11775" y="4180"/>
                      <a:pt x="11775" y="3725"/>
                      <a:pt x="11476" y="3502"/>
                    </a:cubicBezTo>
                    <a:lnTo>
                      <a:pt x="6960" y="115"/>
                    </a:lnTo>
                    <a:cubicBezTo>
                      <a:pt x="6854" y="36"/>
                      <a:pt x="6737" y="0"/>
                      <a:pt x="66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0" name="Google Shape;550;p26"/>
              <p:cNvSpPr/>
              <p:nvPr/>
            </p:nvSpPr>
            <p:spPr>
              <a:xfrm>
                <a:off x="3738124" y="3705117"/>
                <a:ext cx="152400" cy="152400"/>
              </a:xfrm>
              <a:prstGeom prst="ellipse">
                <a:avLst/>
              </a:prstGeom>
              <a:grpFill/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" name="Google Shape;561;p26"/>
            <p:cNvGrpSpPr/>
            <p:nvPr/>
          </p:nvGrpSpPr>
          <p:grpSpPr>
            <a:xfrm>
              <a:off x="1558802" y="1581732"/>
              <a:ext cx="1501686" cy="3288112"/>
              <a:chOff x="1573603" y="1581732"/>
              <a:chExt cx="1501686" cy="3288112"/>
            </a:xfrm>
          </p:grpSpPr>
          <p:sp>
            <p:nvSpPr>
              <p:cNvPr id="37" name="Google Shape;562;p26"/>
              <p:cNvSpPr/>
              <p:nvPr/>
            </p:nvSpPr>
            <p:spPr>
              <a:xfrm>
                <a:off x="1604550" y="1848613"/>
                <a:ext cx="1465375" cy="2964223"/>
              </a:xfrm>
              <a:custGeom>
                <a:avLst/>
                <a:gdLst/>
                <a:ahLst/>
                <a:cxnLst/>
                <a:rect l="l" t="t" r="r" b="b"/>
                <a:pathLst>
                  <a:path w="58615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615" y="94952"/>
                    </a:lnTo>
                    <a:lnTo>
                      <a:pt x="58615" y="0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563;p26"/>
              <p:cNvSpPr/>
              <p:nvPr/>
            </p:nvSpPr>
            <p:spPr>
              <a:xfrm>
                <a:off x="1960238" y="1581732"/>
                <a:ext cx="725700" cy="635855"/>
              </a:xfrm>
              <a:custGeom>
                <a:avLst/>
                <a:gdLst/>
                <a:ahLst/>
                <a:cxnLst/>
                <a:rect l="l" t="t" r="r" b="b"/>
                <a:pathLst>
                  <a:path w="29028" h="32089" extrusionOk="0">
                    <a:moveTo>
                      <a:pt x="14514" y="1"/>
                    </a:moveTo>
                    <a:cubicBezTo>
                      <a:pt x="13713" y="1"/>
                      <a:pt x="12913" y="209"/>
                      <a:pt x="12192" y="626"/>
                    </a:cubicBezTo>
                    <a:lnTo>
                      <a:pt x="2322" y="6329"/>
                    </a:lnTo>
                    <a:cubicBezTo>
                      <a:pt x="881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1" y="24938"/>
                      <a:pt x="2322" y="25760"/>
                    </a:cubicBezTo>
                    <a:lnTo>
                      <a:pt x="12192" y="31463"/>
                    </a:lnTo>
                    <a:cubicBezTo>
                      <a:pt x="12913" y="31880"/>
                      <a:pt x="13713" y="32088"/>
                      <a:pt x="14514" y="32088"/>
                    </a:cubicBezTo>
                    <a:cubicBezTo>
                      <a:pt x="15315" y="32088"/>
                      <a:pt x="16115" y="31880"/>
                      <a:pt x="16836" y="31463"/>
                    </a:cubicBezTo>
                    <a:lnTo>
                      <a:pt x="26706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6" y="6329"/>
                    </a:cubicBezTo>
                    <a:lnTo>
                      <a:pt x="16836" y="626"/>
                    </a:lnTo>
                    <a:cubicBezTo>
                      <a:pt x="16115" y="209"/>
                      <a:pt x="15315" y="1"/>
                      <a:pt x="14514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567;p26"/>
              <p:cNvSpPr txBox="1"/>
              <p:nvPr/>
            </p:nvSpPr>
            <p:spPr>
              <a:xfrm>
                <a:off x="1609789" y="2983018"/>
                <a:ext cx="1465500" cy="1193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US" sz="1200" dirty="0" smtClean="0">
                    <a:solidFill>
                      <a:srgbClr val="FFFFFF"/>
                    </a:solidFill>
                    <a:latin typeface="Arial MT"/>
                    <a:ea typeface="Roboto"/>
                    <a:cs typeface="Roboto"/>
                    <a:sym typeface="Roboto"/>
                  </a:rPr>
                  <a:t>Buddha sangat dikenal sangat bijaksana. Sikap bijaksana yang diajarkan Buddha </a:t>
                </a:r>
              </a:p>
              <a:p>
                <a:pPr lvl="0" algn="ctr"/>
                <a:r>
                  <a:rPr lang="en-US" sz="1200" dirty="0" smtClean="0">
                    <a:solidFill>
                      <a:srgbClr val="FFFFFF"/>
                    </a:solidFill>
                    <a:latin typeface="Arial MT"/>
                    <a:ea typeface="Roboto"/>
                    <a:cs typeface="Roboto"/>
                    <a:sym typeface="Roboto"/>
                  </a:rPr>
                  <a:t>ada tiga, yaitu pikiran bijaksana, ucapan bijaksana, dan perbuatan bijaksana.</a:t>
                </a:r>
                <a:endParaRPr sz="1200" dirty="0">
                  <a:solidFill>
                    <a:srgbClr val="FFFFFF"/>
                  </a:solidFill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1" name="Google Shape;568;p26"/>
              <p:cNvSpPr txBox="1"/>
              <p:nvPr/>
            </p:nvSpPr>
            <p:spPr>
              <a:xfrm>
                <a:off x="1573603" y="2308075"/>
                <a:ext cx="14655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dirty="0" smtClean="0">
                    <a:solidFill>
                      <a:srgbClr val="FFFFFF"/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Pemahaman Bermakna</a:t>
                </a:r>
                <a:endParaRPr sz="1400" dirty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2" name="Google Shape;569;p26"/>
              <p:cNvSpPr/>
              <p:nvPr/>
            </p:nvSpPr>
            <p:spPr>
              <a:xfrm>
                <a:off x="2230153" y="4717444"/>
                <a:ext cx="152400" cy="152400"/>
              </a:xfrm>
              <a:prstGeom prst="ellipse">
                <a:avLst/>
              </a:prstGeom>
              <a:solidFill>
                <a:srgbClr val="5EB2FC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570;p26"/>
            <p:cNvGrpSpPr/>
            <p:nvPr/>
          </p:nvGrpSpPr>
          <p:grpSpPr>
            <a:xfrm>
              <a:off x="4579553" y="1572480"/>
              <a:ext cx="1474866" cy="3392757"/>
              <a:chOff x="4579553" y="1572480"/>
              <a:chExt cx="1474866" cy="3392757"/>
            </a:xfrm>
          </p:grpSpPr>
          <p:sp>
            <p:nvSpPr>
              <p:cNvPr id="26" name="Google Shape;571;p26"/>
              <p:cNvSpPr/>
              <p:nvPr/>
            </p:nvSpPr>
            <p:spPr>
              <a:xfrm>
                <a:off x="4585756" y="1848613"/>
                <a:ext cx="1456750" cy="3040424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572;p26"/>
              <p:cNvSpPr/>
              <p:nvPr/>
            </p:nvSpPr>
            <p:spPr>
              <a:xfrm>
                <a:off x="4955538" y="1572480"/>
                <a:ext cx="725725" cy="645106"/>
              </a:xfrm>
              <a:custGeom>
                <a:avLst/>
                <a:gdLst/>
                <a:ahLst/>
                <a:cxnLst/>
                <a:rect l="l" t="t" r="r" b="b"/>
                <a:pathLst>
                  <a:path w="29029" h="32089" extrusionOk="0">
                    <a:moveTo>
                      <a:pt x="14515" y="1"/>
                    </a:moveTo>
                    <a:cubicBezTo>
                      <a:pt x="13714" y="1"/>
                      <a:pt x="12913" y="209"/>
                      <a:pt x="12193" y="626"/>
                    </a:cubicBezTo>
                    <a:lnTo>
                      <a:pt x="2323" y="6329"/>
                    </a:lnTo>
                    <a:cubicBezTo>
                      <a:pt x="882" y="7151"/>
                      <a:pt x="1" y="8686"/>
                      <a:pt x="1" y="10341"/>
                    </a:cubicBezTo>
                    <a:lnTo>
                      <a:pt x="1" y="21748"/>
                    </a:lnTo>
                    <a:cubicBezTo>
                      <a:pt x="1" y="23403"/>
                      <a:pt x="882" y="24938"/>
                      <a:pt x="2323" y="25760"/>
                    </a:cubicBezTo>
                    <a:lnTo>
                      <a:pt x="12193" y="31463"/>
                    </a:lnTo>
                    <a:cubicBezTo>
                      <a:pt x="12913" y="31880"/>
                      <a:pt x="13714" y="32088"/>
                      <a:pt x="14515" y="32088"/>
                    </a:cubicBezTo>
                    <a:cubicBezTo>
                      <a:pt x="15315" y="32088"/>
                      <a:pt x="16116" y="31880"/>
                      <a:pt x="16836" y="31463"/>
                    </a:cubicBezTo>
                    <a:lnTo>
                      <a:pt x="26707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7" y="6329"/>
                    </a:cubicBezTo>
                    <a:lnTo>
                      <a:pt x="16836" y="626"/>
                    </a:lnTo>
                    <a:cubicBezTo>
                      <a:pt x="16116" y="209"/>
                      <a:pt x="15315" y="1"/>
                      <a:pt x="14515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79;p26"/>
              <p:cNvSpPr txBox="1"/>
              <p:nvPr/>
            </p:nvSpPr>
            <p:spPr>
              <a:xfrm>
                <a:off x="4579553" y="3457749"/>
                <a:ext cx="14568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171450" lvl="0" indent="-171450" rtl="0"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Peserta dapat mengidentifikasi pikiran, ucapan, perbuatan bijaksana Buddha.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Peserta didik memberikan contoh </a:t>
                </a:r>
                <a:r>
                  <a:rPr lang="en" sz="1000" dirty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pikiran, ucapan, perbuatan bijaksana </a:t>
                </a: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seseai ajaran Buddha.</a:t>
                </a:r>
                <a:endParaRPr lang="en" sz="10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Roboto"/>
                  <a:cs typeface="Roboto"/>
                  <a:sym typeface="Roboto"/>
                </a:endParaRPr>
              </a:p>
              <a:p>
                <a:pPr marL="171450" lvl="0" indent="-171450" rtl="0"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Peserta didik dapat berpikir, berucap, dan berbuat bijaksana dalam kehidupan di sekolah.</a:t>
                </a:r>
                <a:endParaRPr sz="10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0" name="Google Shape;580;p26"/>
              <p:cNvSpPr txBox="1"/>
              <p:nvPr/>
            </p:nvSpPr>
            <p:spPr>
              <a:xfrm>
                <a:off x="4597619" y="2336105"/>
                <a:ext cx="14568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Indikator Keberhasilan</a:t>
                </a:r>
                <a:endParaRPr sz="14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31" name="Google Shape;581;p26"/>
              <p:cNvSpPr/>
              <p:nvPr/>
            </p:nvSpPr>
            <p:spPr>
              <a:xfrm>
                <a:off x="5249819" y="4812837"/>
                <a:ext cx="152400" cy="152400"/>
              </a:xfrm>
              <a:prstGeom prst="ellipse">
                <a:avLst/>
              </a:prstGeom>
              <a:solidFill>
                <a:srgbClr val="FCBD24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156393" y="932506"/>
            <a:ext cx="4349512" cy="1908609"/>
            <a:chOff x="1121625" y="568533"/>
            <a:chExt cx="4349512" cy="2938764"/>
          </a:xfrm>
        </p:grpSpPr>
        <p:grpSp>
          <p:nvGrpSpPr>
            <p:cNvPr id="43" name="Google Shape;943;p34"/>
            <p:cNvGrpSpPr/>
            <p:nvPr/>
          </p:nvGrpSpPr>
          <p:grpSpPr>
            <a:xfrm>
              <a:off x="1121625" y="1536734"/>
              <a:ext cx="4349512" cy="1970563"/>
              <a:chOff x="4577079" y="2285238"/>
              <a:chExt cx="1395515" cy="1204025"/>
            </a:xfrm>
          </p:grpSpPr>
          <p:sp>
            <p:nvSpPr>
              <p:cNvPr id="60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955;p34"/>
              <p:cNvSpPr txBox="1"/>
              <p:nvPr/>
            </p:nvSpPr>
            <p:spPr>
              <a:xfrm>
                <a:off x="4601594" y="2695569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Mengapa Buddha patut dijadikan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teladan dan idola? </a:t>
                </a:r>
                <a:endParaRPr sz="16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61" name="Google Shape;153;p17"/>
            <p:cNvGrpSpPr/>
            <p:nvPr/>
          </p:nvGrpSpPr>
          <p:grpSpPr>
            <a:xfrm>
              <a:off x="1806702" y="568533"/>
              <a:ext cx="2875388" cy="1503078"/>
              <a:chOff x="1258165" y="1350508"/>
              <a:chExt cx="2570290" cy="1503078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62" name="Google Shape;154;p17"/>
              <p:cNvSpPr/>
              <p:nvPr/>
            </p:nvSpPr>
            <p:spPr>
              <a:xfrm rot="16200000">
                <a:off x="1973842" y="843930"/>
                <a:ext cx="1043945" cy="247530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5;p17"/>
              <p:cNvSpPr txBox="1"/>
              <p:nvPr/>
            </p:nvSpPr>
            <p:spPr>
              <a:xfrm>
                <a:off x="1400164" y="1813829"/>
                <a:ext cx="1685100" cy="53549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</a:t>
                </a:r>
              </a:p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Roboto"/>
                    <a:cs typeface="Roboto"/>
                    <a:sym typeface="Fira Sans Extra Condensed Medium"/>
                  </a:rPr>
                  <a:t>Kunci</a:t>
                </a:r>
                <a:endParaRPr sz="20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64" name="Google Shape;156;p17"/>
              <p:cNvSpPr txBox="1"/>
              <p:nvPr/>
            </p:nvSpPr>
            <p:spPr>
              <a:xfrm>
                <a:off x="3127068" y="1996203"/>
                <a:ext cx="477000" cy="4296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01</a:t>
                </a:r>
                <a:endParaRPr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grpSp>
            <p:nvGrpSpPr>
              <p:cNvPr id="65" name="Google Shape;157;p17"/>
              <p:cNvGrpSpPr/>
              <p:nvPr/>
            </p:nvGrpSpPr>
            <p:grpSpPr>
              <a:xfrm>
                <a:off x="3262250" y="1350508"/>
                <a:ext cx="566205" cy="1503078"/>
                <a:chOff x="3262250" y="1350508"/>
                <a:chExt cx="566205" cy="1503078"/>
              </a:xfrm>
              <a:grpFill/>
            </p:grpSpPr>
            <p:sp>
              <p:nvSpPr>
                <p:cNvPr id="66" name="Google Shape;158;p17"/>
                <p:cNvSpPr/>
                <p:nvPr/>
              </p:nvSpPr>
              <p:spPr>
                <a:xfrm rot="16200000">
                  <a:off x="2894301" y="1852258"/>
                  <a:ext cx="1435904" cy="432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66" h="22017" fill="none" extrusionOk="0">
                      <a:moveTo>
                        <a:pt x="44066" y="1"/>
                      </a:moveTo>
                      <a:cubicBezTo>
                        <a:pt x="44066" y="12176"/>
                        <a:pt x="34192" y="22016"/>
                        <a:pt x="22017" y="22016"/>
                      </a:cubicBezTo>
                      <a:cubicBezTo>
                        <a:pt x="9875" y="22016"/>
                        <a:pt x="1" y="12176"/>
                        <a:pt x="1" y="1"/>
                      </a:cubicBezTo>
                    </a:path>
                  </a:pathLst>
                </a:custGeom>
                <a:grpFill/>
                <a:ln w="28575" cap="rnd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59;p17"/>
                <p:cNvSpPr/>
                <p:nvPr/>
              </p:nvSpPr>
              <p:spPr>
                <a:xfrm rot="16200000">
                  <a:off x="3251750" y="2709287"/>
                  <a:ext cx="154799" cy="1338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1028" name="Picture 4" descr="https://img2.pngdownload.id/20180605/lth/kisspng-question-mark-computer-icons-question-icon-5b17479a85f325.4912709915282523145487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991" y="1031853"/>
              <a:ext cx="499383" cy="679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Google Shape;567;p26"/>
          <p:cNvSpPr txBox="1"/>
          <p:nvPr/>
        </p:nvSpPr>
        <p:spPr>
          <a:xfrm>
            <a:off x="2443506" y="5288873"/>
            <a:ext cx="1685405" cy="702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Sikap apa yang harus diteladan dari Buddha?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Sifat bijaksana apa 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saja 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yang 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diajarkan Buddha?</a:t>
            </a:r>
            <a:endParaRPr lang="en-US" sz="1200" dirty="0">
              <a:solidFill>
                <a:srgbClr val="C0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9" name="Google Shape;568;p26"/>
          <p:cNvSpPr txBox="1"/>
          <p:nvPr/>
        </p:nvSpPr>
        <p:spPr>
          <a:xfrm>
            <a:off x="2356537" y="4383256"/>
            <a:ext cx="1685405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Pertanyaan Pemantik</a:t>
            </a:r>
            <a:endParaRPr sz="1400" dirty="0"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15453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88773" y="4409794"/>
            <a:ext cx="378297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Hari ini aku bahagia. </a:t>
            </a:r>
            <a:endParaRPr lang="en-US" sz="1400" dirty="0">
              <a:effectLst/>
              <a:latin typeface="Arial M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Aku </a:t>
            </a:r>
            <a:r>
              <a:rPr lang="en-US" sz="1400" dirty="0" smtClean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bahagia karena batinku tenang.</a:t>
            </a:r>
            <a:endParaRPr lang="en-US" sz="1400" dirty="0">
              <a:effectLst/>
              <a:latin typeface="Arial M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Aku menjaga batinku.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Aku menjaga pikiranku agar tetap bahagia.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Setiap hari aku bermeditasi.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Meditasi membuat pikiran bahagia.</a:t>
            </a:r>
            <a:endParaRPr lang="en-US" sz="1400" dirty="0">
              <a:latin typeface="Arial M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4FB16D-416B-4494-99F7-8BBA11D03345}"/>
              </a:ext>
            </a:extLst>
          </p:cNvPr>
          <p:cNvSpPr/>
          <p:nvPr/>
        </p:nvSpPr>
        <p:spPr>
          <a:xfrm>
            <a:off x="607363" y="556263"/>
            <a:ext cx="3037413" cy="341006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r>
              <a:rPr lang="en-US" sz="1662" b="1" dirty="0">
                <a:ln w="0"/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</a:t>
            </a:r>
            <a:r>
              <a:rPr lang="en-US" sz="1662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Aku Bahagia</a:t>
            </a:r>
            <a:endParaRPr lang="en-US" sz="1662" dirty="0">
              <a:ln w="0"/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" name="image178.png">
            <a:extLst>
              <a:ext uri="{FF2B5EF4-FFF2-40B4-BE49-F238E27FC236}">
                <a16:creationId xmlns:a16="http://schemas.microsoft.com/office/drawing/2014/main" id="{59198082-6AE6-493C-A11C-B1EF6DBB3791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128" y="3506815"/>
            <a:ext cx="5697744" cy="3185652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537514" y="4257214"/>
            <a:ext cx="3782971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Ayo, tuliskan pengalaman dari meditasi.</a:t>
            </a:r>
          </a:p>
          <a:p>
            <a:pPr marL="285750" marR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</a:p>
          <a:p>
            <a:pPr marL="285750" marR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</a:p>
          <a:p>
            <a:pPr marL="285750" marR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</a:p>
          <a:p>
            <a:pPr marL="285750" marR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  <a:endParaRPr lang="en-US" sz="1400" dirty="0">
              <a:latin typeface="Arial M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34664" y="1123983"/>
            <a:ext cx="5522843" cy="2657486"/>
            <a:chOff x="934664" y="1123983"/>
            <a:chExt cx="5522843" cy="2657486"/>
          </a:xfrm>
        </p:grpSpPr>
        <p:pic>
          <p:nvPicPr>
            <p:cNvPr id="14" name="image106.jpeg">
              <a:extLst>
                <a:ext uri="{FF2B5EF4-FFF2-40B4-BE49-F238E27FC236}">
                  <a16:creationId xmlns:a16="http://schemas.microsoft.com/office/drawing/2014/main" id="{15C0D279-F334-4418-974D-163902A93E2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5013" y="1123983"/>
              <a:ext cx="1347521" cy="2382832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2674536" y="1276383"/>
              <a:ext cx="3782971" cy="23544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smtClean="0">
                  <a:effectLst/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Halo, namaku Jojo.</a:t>
              </a:r>
            </a:p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smtClean="0">
                  <a:effectLst/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Hari ini aku bahagia. </a:t>
              </a:r>
              <a:endPara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1400" dirty="0">
                  <a:effectLst/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Aku </a:t>
              </a:r>
              <a:r>
                <a:rPr lang="en-US" sz="1400" dirty="0" smtClean="0">
                  <a:effectLst/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bahagia karena batinku tenang.</a:t>
              </a:r>
              <a:endPara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Aku menjaga batinku.</a:t>
              </a:r>
            </a:p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Aku menjaga pikiranku agar tetap bahagia.</a:t>
              </a:r>
            </a:p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Setiap hari aku bermeditasi.</a:t>
              </a:r>
            </a:p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Meditasi membuat pikiran bahagia.</a:t>
              </a:r>
              <a:endParaRPr lang="en-US" sz="1400" dirty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34664" y="3473692"/>
              <a:ext cx="14278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latin typeface="Arial MT"/>
                </a:rPr>
                <a:t>Sumber: Kemdikbud, 2021</a:t>
              </a:r>
            </a:p>
            <a:p>
              <a:pPr algn="ctr"/>
              <a:r>
                <a:rPr lang="en-US" sz="700" dirty="0" smtClean="0">
                  <a:latin typeface="Arial MT"/>
                </a:rPr>
                <a:t>Buku Kelas V hal. 29</a:t>
              </a:r>
              <a:endParaRPr lang="en-US" sz="700" dirty="0"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530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C4FB16D-416B-4494-99F7-8BBA11D03345}"/>
              </a:ext>
            </a:extLst>
          </p:cNvPr>
          <p:cNvSpPr/>
          <p:nvPr/>
        </p:nvSpPr>
        <p:spPr>
          <a:xfrm>
            <a:off x="607363" y="687315"/>
            <a:ext cx="3603130" cy="341006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r>
              <a:rPr lang="en-US" sz="1662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Tubuhku Sehat dan Kuat</a:t>
            </a:r>
            <a:endParaRPr lang="en-US" sz="1662" dirty="0">
              <a:ln w="0"/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55783" y="1258436"/>
            <a:ext cx="408800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Halo, namaku Nina.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Hari ini aku sangat sehat. </a:t>
            </a:r>
            <a:endParaRPr lang="en-US" sz="1400" dirty="0">
              <a:effectLst/>
              <a:latin typeface="Arial M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Aku </a:t>
            </a:r>
            <a:r>
              <a:rPr lang="en-US" sz="1400" dirty="0" smtClean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sehat karena batinku bahagia.</a:t>
            </a:r>
            <a:endParaRPr lang="en-US" sz="1400" dirty="0">
              <a:effectLst/>
              <a:latin typeface="Arial M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Batin yang bahagia</a:t>
            </a:r>
            <a:endParaRPr lang="en-US" sz="1600" dirty="0" smtClean="0">
              <a:latin typeface="Arial M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Membuat tubuhku sehat dan kuat.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Aku menjaga diriku dengan makan bergizi.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Aku juga gemar berolah raga.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Olah raga juga membuat tubuhku kuat dan sehat</a:t>
            </a:r>
            <a:endParaRPr lang="en-US" sz="1400" dirty="0">
              <a:latin typeface="Arial M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07363" y="4240407"/>
            <a:ext cx="5697744" cy="3386291"/>
            <a:chOff x="607363" y="4240407"/>
            <a:chExt cx="5697744" cy="3386291"/>
          </a:xfrm>
        </p:grpSpPr>
        <p:pic>
          <p:nvPicPr>
            <p:cNvPr id="13" name="image178.png">
              <a:extLst>
                <a:ext uri="{FF2B5EF4-FFF2-40B4-BE49-F238E27FC236}">
                  <a16:creationId xmlns:a16="http://schemas.microsoft.com/office/drawing/2014/main" id="{59198082-6AE6-493C-A11C-B1EF6DBB3791}"/>
                </a:ext>
              </a:extLst>
            </p:cNvPr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7363" y="4240407"/>
              <a:ext cx="5697744" cy="3386291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1564749" y="4990807"/>
              <a:ext cx="3782971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 smtClean="0">
                  <a:effectLst/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Ayo, tuliskan pengalaman kalian menjaga tubuh agar menjadi sehat.</a:t>
              </a:r>
            </a:p>
            <a:p>
              <a:pPr marL="285750" marR="0" indent="-28575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...</a:t>
              </a:r>
            </a:p>
            <a:p>
              <a:pPr marL="285750" marR="0" indent="-28575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...</a:t>
              </a:r>
            </a:p>
            <a:p>
              <a:pPr marL="285750" marR="0" indent="-28575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...</a:t>
              </a:r>
            </a:p>
            <a:p>
              <a:pPr marL="285750" marR="0" indent="-28575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...</a:t>
              </a:r>
              <a:endParaRPr lang="en-US" sz="1400" dirty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516441" y="1099731"/>
            <a:ext cx="1624323" cy="2728260"/>
            <a:chOff x="4516441" y="1099731"/>
            <a:chExt cx="1624323" cy="272826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12DC640-CD99-45C3-8CEE-953F478AC361}"/>
                </a:ext>
              </a:extLst>
            </p:cNvPr>
            <p:cNvPicPr/>
            <p:nvPr/>
          </p:nvPicPr>
          <p:blipFill rotWithShape="1">
            <a:blip r:embed="rId4"/>
            <a:srcRect l="67941" t="32353" r="23456" b="34118"/>
            <a:stretch/>
          </p:blipFill>
          <p:spPr bwMode="auto">
            <a:xfrm>
              <a:off x="4516441" y="1099731"/>
              <a:ext cx="1126297" cy="256955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4712894" y="3520214"/>
              <a:ext cx="14278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latin typeface="Arial MT"/>
                </a:rPr>
                <a:t>Sumber: Kemdikbud, 2021</a:t>
              </a:r>
            </a:p>
            <a:p>
              <a:pPr algn="ctr"/>
              <a:r>
                <a:rPr lang="en-US" sz="700" dirty="0" smtClean="0">
                  <a:latin typeface="Arial MT"/>
                </a:rPr>
                <a:t>Buku Kelas V hal. 29</a:t>
              </a:r>
              <a:endParaRPr lang="en-US" sz="700" dirty="0"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859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602645" y="905708"/>
            <a:ext cx="2876929" cy="516117"/>
            <a:chOff x="505541" y="495055"/>
            <a:chExt cx="2876929" cy="51611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9909361-E0F9-49D7-96AA-2558C8106C71}"/>
                </a:ext>
              </a:extLst>
            </p:cNvPr>
            <p:cNvSpPr/>
            <p:nvPr/>
          </p:nvSpPr>
          <p:spPr>
            <a:xfrm>
              <a:off x="505541" y="495055"/>
              <a:ext cx="2876929" cy="516117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662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     </a:t>
              </a:r>
              <a:r>
                <a:rPr lang="en-US" sz="2800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Asesmen</a:t>
              </a:r>
              <a:endParaRPr lang="en-US" sz="2800" dirty="0">
                <a:ln w="0"/>
                <a:solidFill>
                  <a:srgbClr val="7030A0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3" name="Picture 2" descr="https://image.flaticon.com/icons/png/512/1205/1205526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13" y="528991"/>
              <a:ext cx="422754" cy="42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A644011-92FB-479E-AEA2-34C644729EFA}"/>
              </a:ext>
            </a:extLst>
          </p:cNvPr>
          <p:cNvGrpSpPr/>
          <p:nvPr/>
        </p:nvGrpSpPr>
        <p:grpSpPr>
          <a:xfrm>
            <a:off x="857921" y="2582337"/>
            <a:ext cx="4997302" cy="4379777"/>
            <a:chOff x="1152585" y="628684"/>
            <a:chExt cx="4997302" cy="4367405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50346511-1D36-44CF-9B7C-44307F2506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585" y="628684"/>
              <a:ext cx="4997302" cy="43674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C37BFC2-8310-428B-AE99-2EEFDA96FD46}"/>
                </a:ext>
              </a:extLst>
            </p:cNvPr>
            <p:cNvSpPr txBox="1"/>
            <p:nvPr/>
          </p:nvSpPr>
          <p:spPr>
            <a:xfrm>
              <a:off x="1599255" y="1801120"/>
              <a:ext cx="4214601" cy="27928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71463" indent="-271463">
                <a:buAutoNum type="arabicPeriod"/>
              </a:pPr>
              <a:r>
                <a:rPr lang="en-US" sz="1600" dirty="0" smtClean="0">
                  <a:latin typeface="Arial MT"/>
                </a:rPr>
                <a:t>B-S B</a:t>
              </a:r>
              <a:r>
                <a:rPr lang="en-US" sz="16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ahagia </a:t>
              </a:r>
              <a:r>
                <a:rPr lang="en-US" sz="1600" dirty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karena </a:t>
              </a:r>
              <a:r>
                <a:rPr lang="en-US" sz="16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batin </a:t>
              </a:r>
              <a:r>
                <a:rPr lang="en-US" sz="1600" dirty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tenang</a:t>
              </a:r>
              <a:r>
                <a:rPr lang="en-US" sz="16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  <a:p>
              <a:pPr marL="271463" indent="-271463">
                <a:buAutoNum type="arabicPeriod"/>
              </a:pPr>
              <a:r>
                <a:rPr lang="en-US" sz="16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B-S Jika batin tenang akan bahagia.</a:t>
              </a:r>
            </a:p>
            <a:p>
              <a:pPr marL="271463" indent="-271463">
                <a:buAutoNum type="arabicPeriod"/>
              </a:pPr>
              <a:r>
                <a:rPr lang="en-US" sz="16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B-S Batin gelisah akan tetap bahagia.</a:t>
              </a:r>
            </a:p>
            <a:p>
              <a:pPr marL="271463" indent="-271463">
                <a:buAutoNum type="arabicPeriod"/>
              </a:pPr>
              <a:r>
                <a:rPr lang="en-US" sz="16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B-S Meditasi membuat batin tenang.</a:t>
              </a:r>
            </a:p>
            <a:p>
              <a:pPr marL="271463" indent="-271463">
                <a:buAutoNum type="arabicPeriod"/>
              </a:pPr>
              <a:r>
                <a:rPr lang="en-US" sz="16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B-S Badan sehat karena batin bahagia.</a:t>
              </a:r>
            </a:p>
            <a:p>
              <a:pPr marL="625475" indent="-625475">
                <a:tabLst>
                  <a:tab pos="271463" algn="l"/>
                </a:tabLst>
              </a:pPr>
              <a:r>
                <a:rPr lang="en-US" sz="16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6.  B-S Menjaga kesehatan tubuh dengan   makan berlebihan.</a:t>
              </a:r>
            </a:p>
            <a:p>
              <a:pPr marL="625475" indent="-625475">
                <a:tabLst>
                  <a:tab pos="271463" algn="l"/>
                </a:tabLst>
              </a:pPr>
              <a:r>
                <a:rPr lang="en-US" sz="16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7. B-S Makanan bergizi badan menjadi sehat.</a:t>
              </a:r>
            </a:p>
            <a:p>
              <a:r>
                <a:rPr lang="en-US" sz="1600" dirty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8</a:t>
              </a:r>
              <a:r>
                <a:rPr lang="en-US" sz="1600" dirty="0" smtClean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. B-S Olah raga membuat tubuh lemah.</a:t>
              </a:r>
            </a:p>
            <a:p>
              <a:endParaRPr lang="en-US" sz="1600" dirty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313645" y="1421825"/>
            <a:ext cx="46888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Guru meminta peserta didik mengerjakan asesmen dengan memberi tanda centang (v) pada pernyataan yang benar.</a:t>
            </a:r>
            <a:endParaRPr lang="en-US" dirty="0"/>
          </a:p>
        </p:txBody>
      </p:sp>
      <p:pic>
        <p:nvPicPr>
          <p:cNvPr id="14" name="Picture 13"/>
          <p:cNvPicPr/>
          <p:nvPr/>
        </p:nvPicPr>
        <p:blipFill rotWithShape="1">
          <a:blip r:embed="rId4"/>
          <a:srcRect l="37322" t="29696" r="38214" b="40459"/>
          <a:stretch/>
        </p:blipFill>
        <p:spPr bwMode="auto">
          <a:xfrm>
            <a:off x="724917" y="6962113"/>
            <a:ext cx="1692358" cy="13218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6287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69909" y="817356"/>
            <a:ext cx="5756033" cy="3033287"/>
            <a:chOff x="578329" y="2840274"/>
            <a:chExt cx="5482229" cy="3655996"/>
          </a:xfrm>
        </p:grpSpPr>
        <p:sp>
          <p:nvSpPr>
            <p:cNvPr id="4" name="Google Shape;976;p35"/>
            <p:cNvSpPr/>
            <p:nvPr/>
          </p:nvSpPr>
          <p:spPr>
            <a:xfrm>
              <a:off x="2127329" y="4402274"/>
              <a:ext cx="21750" cy="21750"/>
            </a:xfrm>
            <a:custGeom>
              <a:avLst/>
              <a:gdLst/>
              <a:ahLst/>
              <a:cxnLst/>
              <a:rect l="l" t="t" r="r" b="b"/>
              <a:pathLst>
                <a:path w="870" h="870" extrusionOk="0">
                  <a:moveTo>
                    <a:pt x="441" y="0"/>
                  </a:moveTo>
                  <a:lnTo>
                    <a:pt x="1" y="441"/>
                  </a:lnTo>
                  <a:lnTo>
                    <a:pt x="441" y="869"/>
                  </a:lnTo>
                  <a:lnTo>
                    <a:pt x="870" y="441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977;p35"/>
            <p:cNvSpPr/>
            <p:nvPr/>
          </p:nvSpPr>
          <p:spPr>
            <a:xfrm>
              <a:off x="1997254" y="4532649"/>
              <a:ext cx="21750" cy="21750"/>
            </a:xfrm>
            <a:custGeom>
              <a:avLst/>
              <a:gdLst/>
              <a:ahLst/>
              <a:cxnLst/>
              <a:rect l="l" t="t" r="r" b="b"/>
              <a:pathLst>
                <a:path w="870" h="870" extrusionOk="0">
                  <a:moveTo>
                    <a:pt x="429" y="0"/>
                  </a:moveTo>
                  <a:lnTo>
                    <a:pt x="1" y="429"/>
                  </a:lnTo>
                  <a:lnTo>
                    <a:pt x="429" y="869"/>
                  </a:lnTo>
                  <a:lnTo>
                    <a:pt x="870" y="429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78;p35"/>
            <p:cNvSpPr/>
            <p:nvPr/>
          </p:nvSpPr>
          <p:spPr>
            <a:xfrm>
              <a:off x="2094879" y="4413274"/>
              <a:ext cx="21775" cy="21750"/>
            </a:xfrm>
            <a:custGeom>
              <a:avLst/>
              <a:gdLst/>
              <a:ahLst/>
              <a:cxnLst/>
              <a:rect l="l" t="t" r="r" b="b"/>
              <a:pathLst>
                <a:path w="871" h="870" extrusionOk="0">
                  <a:moveTo>
                    <a:pt x="430" y="1"/>
                  </a:moveTo>
                  <a:lnTo>
                    <a:pt x="1" y="429"/>
                  </a:lnTo>
                  <a:lnTo>
                    <a:pt x="430" y="870"/>
                  </a:lnTo>
                  <a:lnTo>
                    <a:pt x="870" y="429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79;p35"/>
            <p:cNvSpPr/>
            <p:nvPr/>
          </p:nvSpPr>
          <p:spPr>
            <a:xfrm>
              <a:off x="2116629" y="4434999"/>
              <a:ext cx="21750" cy="21775"/>
            </a:xfrm>
            <a:custGeom>
              <a:avLst/>
              <a:gdLst/>
              <a:ahLst/>
              <a:cxnLst/>
              <a:rect l="l" t="t" r="r" b="b"/>
              <a:pathLst>
                <a:path w="870" h="871" extrusionOk="0">
                  <a:moveTo>
                    <a:pt x="429" y="1"/>
                  </a:moveTo>
                  <a:lnTo>
                    <a:pt x="0" y="430"/>
                  </a:lnTo>
                  <a:lnTo>
                    <a:pt x="429" y="870"/>
                  </a:lnTo>
                  <a:lnTo>
                    <a:pt x="869" y="43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80;p35"/>
            <p:cNvSpPr/>
            <p:nvPr/>
          </p:nvSpPr>
          <p:spPr>
            <a:xfrm>
              <a:off x="2007979" y="4500199"/>
              <a:ext cx="21750" cy="21450"/>
            </a:xfrm>
            <a:custGeom>
              <a:avLst/>
              <a:gdLst/>
              <a:ahLst/>
              <a:cxnLst/>
              <a:rect l="l" t="t" r="r" b="b"/>
              <a:pathLst>
                <a:path w="870" h="858" extrusionOk="0">
                  <a:moveTo>
                    <a:pt x="441" y="0"/>
                  </a:moveTo>
                  <a:lnTo>
                    <a:pt x="0" y="429"/>
                  </a:lnTo>
                  <a:lnTo>
                    <a:pt x="441" y="858"/>
                  </a:lnTo>
                  <a:lnTo>
                    <a:pt x="869" y="429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81;p35"/>
            <p:cNvSpPr/>
            <p:nvPr/>
          </p:nvSpPr>
          <p:spPr>
            <a:xfrm>
              <a:off x="2029704" y="4521924"/>
              <a:ext cx="21750" cy="21450"/>
            </a:xfrm>
            <a:custGeom>
              <a:avLst/>
              <a:gdLst/>
              <a:ahLst/>
              <a:cxnLst/>
              <a:rect l="l" t="t" r="r" b="b"/>
              <a:pathLst>
                <a:path w="870" h="858" extrusionOk="0">
                  <a:moveTo>
                    <a:pt x="441" y="1"/>
                  </a:moveTo>
                  <a:lnTo>
                    <a:pt x="0" y="429"/>
                  </a:lnTo>
                  <a:lnTo>
                    <a:pt x="441" y="858"/>
                  </a:lnTo>
                  <a:lnTo>
                    <a:pt x="870" y="429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82;p35"/>
            <p:cNvSpPr/>
            <p:nvPr/>
          </p:nvSpPr>
          <p:spPr>
            <a:xfrm>
              <a:off x="2040729" y="4467449"/>
              <a:ext cx="43175" cy="43500"/>
            </a:xfrm>
            <a:custGeom>
              <a:avLst/>
              <a:gdLst/>
              <a:ahLst/>
              <a:cxnLst/>
              <a:rect l="l" t="t" r="r" b="b"/>
              <a:pathLst>
                <a:path w="1727" h="1740" extrusionOk="0">
                  <a:moveTo>
                    <a:pt x="429" y="1"/>
                  </a:moveTo>
                  <a:lnTo>
                    <a:pt x="0" y="441"/>
                  </a:lnTo>
                  <a:lnTo>
                    <a:pt x="1298" y="1739"/>
                  </a:lnTo>
                  <a:lnTo>
                    <a:pt x="1726" y="131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83;p35"/>
            <p:cNvSpPr/>
            <p:nvPr/>
          </p:nvSpPr>
          <p:spPr>
            <a:xfrm>
              <a:off x="2062154" y="4445724"/>
              <a:ext cx="43475" cy="43475"/>
            </a:xfrm>
            <a:custGeom>
              <a:avLst/>
              <a:gdLst/>
              <a:ahLst/>
              <a:cxnLst/>
              <a:rect l="l" t="t" r="r" b="b"/>
              <a:pathLst>
                <a:path w="1739" h="1739" extrusionOk="0">
                  <a:moveTo>
                    <a:pt x="441" y="1"/>
                  </a:moveTo>
                  <a:lnTo>
                    <a:pt x="0" y="441"/>
                  </a:lnTo>
                  <a:lnTo>
                    <a:pt x="1310" y="1739"/>
                  </a:lnTo>
                  <a:lnTo>
                    <a:pt x="1739" y="1310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84;p35"/>
            <p:cNvSpPr/>
            <p:nvPr/>
          </p:nvSpPr>
          <p:spPr>
            <a:xfrm>
              <a:off x="2083879" y="5000249"/>
              <a:ext cx="14600" cy="14925"/>
            </a:xfrm>
            <a:custGeom>
              <a:avLst/>
              <a:gdLst/>
              <a:ahLst/>
              <a:cxnLst/>
              <a:rect l="l" t="t" r="r" b="b"/>
              <a:pathLst>
                <a:path w="584" h="597" extrusionOk="0">
                  <a:moveTo>
                    <a:pt x="0" y="1"/>
                  </a:moveTo>
                  <a:lnTo>
                    <a:pt x="0" y="596"/>
                  </a:lnTo>
                  <a:lnTo>
                    <a:pt x="584" y="596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85;p35"/>
            <p:cNvSpPr/>
            <p:nvPr/>
          </p:nvSpPr>
          <p:spPr>
            <a:xfrm>
              <a:off x="2069304" y="5074374"/>
              <a:ext cx="44075" cy="44075"/>
            </a:xfrm>
            <a:custGeom>
              <a:avLst/>
              <a:gdLst/>
              <a:ahLst/>
              <a:cxnLst/>
              <a:rect l="l" t="t" r="r" b="b"/>
              <a:pathLst>
                <a:path w="1763" h="1763" extrusionOk="0">
                  <a:moveTo>
                    <a:pt x="583" y="1"/>
                  </a:moveTo>
                  <a:lnTo>
                    <a:pt x="583" y="596"/>
                  </a:lnTo>
                  <a:lnTo>
                    <a:pt x="0" y="596"/>
                  </a:lnTo>
                  <a:lnTo>
                    <a:pt x="0" y="1179"/>
                  </a:lnTo>
                  <a:lnTo>
                    <a:pt x="583" y="1179"/>
                  </a:lnTo>
                  <a:lnTo>
                    <a:pt x="583" y="1763"/>
                  </a:lnTo>
                  <a:lnTo>
                    <a:pt x="1167" y="1763"/>
                  </a:lnTo>
                  <a:lnTo>
                    <a:pt x="1167" y="1179"/>
                  </a:lnTo>
                  <a:lnTo>
                    <a:pt x="1762" y="1179"/>
                  </a:lnTo>
                  <a:lnTo>
                    <a:pt x="1762" y="596"/>
                  </a:lnTo>
                  <a:lnTo>
                    <a:pt x="1167" y="596"/>
                  </a:lnTo>
                  <a:lnTo>
                    <a:pt x="11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86;p35"/>
            <p:cNvSpPr/>
            <p:nvPr/>
          </p:nvSpPr>
          <p:spPr>
            <a:xfrm>
              <a:off x="1730254" y="5638124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1" y="1"/>
                  </a:moveTo>
                  <a:lnTo>
                    <a:pt x="1" y="715"/>
                  </a:lnTo>
                  <a:lnTo>
                    <a:pt x="715" y="71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" name="Google Shape;987;p35"/>
            <p:cNvGrpSpPr/>
            <p:nvPr/>
          </p:nvGrpSpPr>
          <p:grpSpPr>
            <a:xfrm>
              <a:off x="1248954" y="2840274"/>
              <a:ext cx="4811603" cy="1965350"/>
              <a:chOff x="2214100" y="1127025"/>
              <a:chExt cx="4811603" cy="1965350"/>
            </a:xfrm>
          </p:grpSpPr>
          <p:grpSp>
            <p:nvGrpSpPr>
              <p:cNvPr id="32" name="Google Shape;988;p35"/>
              <p:cNvGrpSpPr/>
              <p:nvPr/>
            </p:nvGrpSpPr>
            <p:grpSpPr>
              <a:xfrm>
                <a:off x="2290300" y="1127025"/>
                <a:ext cx="4735403" cy="1250200"/>
                <a:chOff x="2290300" y="1127025"/>
                <a:chExt cx="4735403" cy="1250200"/>
              </a:xfrm>
            </p:grpSpPr>
            <p:sp>
              <p:nvSpPr>
                <p:cNvPr id="34" name="Google Shape;990;p35"/>
                <p:cNvSpPr/>
                <p:nvPr/>
              </p:nvSpPr>
              <p:spPr>
                <a:xfrm>
                  <a:off x="2418425" y="1127025"/>
                  <a:ext cx="4437156" cy="53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55" extrusionOk="0">
                      <a:moveTo>
                        <a:pt x="14979" y="1"/>
                      </a:moveTo>
                      <a:cubicBezTo>
                        <a:pt x="6704" y="1"/>
                        <a:pt x="1" y="6716"/>
                        <a:pt x="1" y="14979"/>
                      </a:cubicBezTo>
                      <a:lnTo>
                        <a:pt x="1" y="26254"/>
                      </a:lnTo>
                      <a:lnTo>
                        <a:pt x="78356" y="26254"/>
                      </a:lnTo>
                      <a:lnTo>
                        <a:pt x="87297" y="13419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endParaRPr lang="en-US" sz="1200" dirty="0" smtClean="0">
                    <a:latin typeface="Arial MT"/>
                  </a:endParaRPr>
                </a:p>
                <a:p>
                  <a:pPr marL="17145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 smtClean="0">
                      <a:latin typeface="Arial MT"/>
                    </a:rPr>
                    <a:t>Guru </a:t>
                  </a:r>
                  <a:r>
                    <a:rPr lang="en-US" sz="1200" dirty="0">
                      <a:latin typeface="Arial MT"/>
                    </a:rPr>
                    <a:t>bersama peserta didik membuat </a:t>
                  </a:r>
                  <a:r>
                    <a:rPr lang="en-US" sz="1200" dirty="0" smtClean="0">
                      <a:latin typeface="Arial MT"/>
                    </a:rPr>
                    <a:t>kesimpulan.</a:t>
                  </a:r>
                  <a:endParaRPr lang="en-US" sz="1200" dirty="0">
                    <a:latin typeface="Arial MT"/>
                  </a:endParaRPr>
                </a:p>
                <a:p>
                  <a:r>
                    <a:rPr lang="en-US" sz="1200" dirty="0" smtClean="0">
                      <a:solidFill>
                        <a:srgbClr val="0070C0"/>
                      </a:solidFill>
                      <a:latin typeface="Arial MT"/>
                      <a:cs typeface="Arial" panose="020B0604020202020204" pitchFamily="34" charset="0"/>
                    </a:rPr>
                    <a:t> </a:t>
                  </a:r>
                  <a:endParaRPr lang="id-ID" sz="1200" dirty="0">
                    <a:solidFill>
                      <a:srgbClr val="0070C0"/>
                    </a:solidFill>
                    <a:latin typeface="Arial M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Google Shape;991;p35"/>
                <p:cNvSpPr/>
                <p:nvPr/>
              </p:nvSpPr>
              <p:spPr>
                <a:xfrm>
                  <a:off x="2290300" y="1140750"/>
                  <a:ext cx="4735403" cy="123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529" h="49459" extrusionOk="0">
                      <a:moveTo>
                        <a:pt x="112896" y="0"/>
                      </a:moveTo>
                      <a:lnTo>
                        <a:pt x="121992" y="13347"/>
                      </a:lnTo>
                      <a:lnTo>
                        <a:pt x="115634" y="22467"/>
                      </a:lnTo>
                      <a:lnTo>
                        <a:pt x="24396" y="22467"/>
                      </a:lnTo>
                      <a:lnTo>
                        <a:pt x="24396" y="22432"/>
                      </a:lnTo>
                      <a:lnTo>
                        <a:pt x="24373" y="22432"/>
                      </a:lnTo>
                      <a:lnTo>
                        <a:pt x="0" y="46804"/>
                      </a:lnTo>
                      <a:lnTo>
                        <a:pt x="2644" y="49459"/>
                      </a:lnTo>
                      <a:lnTo>
                        <a:pt x="25897" y="26194"/>
                      </a:lnTo>
                      <a:lnTo>
                        <a:pt x="117587" y="26194"/>
                      </a:lnTo>
                      <a:lnTo>
                        <a:pt x="126528" y="13383"/>
                      </a:lnTo>
                      <a:lnTo>
                        <a:pt x="11758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3" name="Google Shape;992;p35"/>
              <p:cNvSpPr/>
              <p:nvPr/>
            </p:nvSpPr>
            <p:spPr>
              <a:xfrm>
                <a:off x="2214100" y="1939525"/>
                <a:ext cx="809950" cy="1152850"/>
              </a:xfrm>
              <a:custGeom>
                <a:avLst/>
                <a:gdLst/>
                <a:ahLst/>
                <a:cxnLst/>
                <a:rect l="l" t="t" r="r" b="b"/>
                <a:pathLst>
                  <a:path w="32398" h="46114" extrusionOk="0">
                    <a:moveTo>
                      <a:pt x="0" y="0"/>
                    </a:moveTo>
                    <a:lnTo>
                      <a:pt x="0" y="46113"/>
                    </a:lnTo>
                    <a:lnTo>
                      <a:pt x="23384" y="22729"/>
                    </a:lnTo>
                    <a:lnTo>
                      <a:pt x="25754" y="20372"/>
                    </a:lnTo>
                    <a:lnTo>
                      <a:pt x="32397" y="13728"/>
                    </a:lnTo>
                    <a:cubicBezTo>
                      <a:pt x="24158" y="5299"/>
                      <a:pt x="12692" y="60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994;p35"/>
            <p:cNvGrpSpPr/>
            <p:nvPr/>
          </p:nvGrpSpPr>
          <p:grpSpPr>
            <a:xfrm>
              <a:off x="1248954" y="4805599"/>
              <a:ext cx="4811604" cy="1690671"/>
              <a:chOff x="2214100" y="3092350"/>
              <a:chExt cx="4811604" cy="1690671"/>
            </a:xfrm>
          </p:grpSpPr>
          <p:grpSp>
            <p:nvGrpSpPr>
              <p:cNvPr id="28" name="Google Shape;995;p35"/>
              <p:cNvGrpSpPr/>
              <p:nvPr/>
            </p:nvGrpSpPr>
            <p:grpSpPr>
              <a:xfrm>
                <a:off x="2290600" y="3708175"/>
                <a:ext cx="4735104" cy="1074846"/>
                <a:chOff x="2290600" y="3708175"/>
                <a:chExt cx="4735104" cy="1074846"/>
              </a:xfrm>
            </p:grpSpPr>
            <p:sp>
              <p:nvSpPr>
                <p:cNvPr id="30" name="Google Shape;997;p35"/>
                <p:cNvSpPr/>
                <p:nvPr/>
              </p:nvSpPr>
              <p:spPr>
                <a:xfrm>
                  <a:off x="3252649" y="3708175"/>
                  <a:ext cx="3602934" cy="87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55" extrusionOk="0">
                      <a:moveTo>
                        <a:pt x="14979" y="1"/>
                      </a:moveTo>
                      <a:cubicBezTo>
                        <a:pt x="6704" y="1"/>
                        <a:pt x="1" y="6704"/>
                        <a:pt x="1" y="14979"/>
                      </a:cubicBezTo>
                      <a:lnTo>
                        <a:pt x="1" y="26254"/>
                      </a:lnTo>
                      <a:lnTo>
                        <a:pt x="78356" y="26254"/>
                      </a:lnTo>
                      <a:lnTo>
                        <a:pt x="87297" y="13419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31" name="Google Shape;998;p35"/>
                <p:cNvSpPr/>
                <p:nvPr/>
              </p:nvSpPr>
              <p:spPr>
                <a:xfrm>
                  <a:off x="2290600" y="3911026"/>
                  <a:ext cx="4735104" cy="8719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517" h="27004" extrusionOk="0">
                      <a:moveTo>
                        <a:pt x="2632" y="1"/>
                      </a:moveTo>
                      <a:lnTo>
                        <a:pt x="0" y="2632"/>
                      </a:lnTo>
                      <a:lnTo>
                        <a:pt x="24384" y="26968"/>
                      </a:lnTo>
                      <a:lnTo>
                        <a:pt x="24384" y="27004"/>
                      </a:lnTo>
                      <a:lnTo>
                        <a:pt x="117575" y="27004"/>
                      </a:lnTo>
                      <a:lnTo>
                        <a:pt x="126516" y="14193"/>
                      </a:lnTo>
                      <a:lnTo>
                        <a:pt x="117575" y="810"/>
                      </a:lnTo>
                      <a:lnTo>
                        <a:pt x="112884" y="810"/>
                      </a:lnTo>
                      <a:lnTo>
                        <a:pt x="121980" y="14157"/>
                      </a:lnTo>
                      <a:lnTo>
                        <a:pt x="115622" y="23277"/>
                      </a:lnTo>
                      <a:lnTo>
                        <a:pt x="25885" y="23277"/>
                      </a:lnTo>
                      <a:lnTo>
                        <a:pt x="2632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274300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Google Shape;999;p35"/>
              <p:cNvSpPr/>
              <p:nvPr/>
            </p:nvSpPr>
            <p:spPr>
              <a:xfrm>
                <a:off x="2214100" y="3092350"/>
                <a:ext cx="797450" cy="1127525"/>
              </a:xfrm>
              <a:custGeom>
                <a:avLst/>
                <a:gdLst/>
                <a:ahLst/>
                <a:cxnLst/>
                <a:rect l="l" t="t" r="r" b="b"/>
                <a:pathLst>
                  <a:path w="31898" h="45101" extrusionOk="0">
                    <a:moveTo>
                      <a:pt x="0" y="0"/>
                    </a:moveTo>
                    <a:lnTo>
                      <a:pt x="0" y="45101"/>
                    </a:lnTo>
                    <a:cubicBezTo>
                      <a:pt x="12431" y="45041"/>
                      <a:pt x="23694" y="40017"/>
                      <a:pt x="31897" y="318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1001;p35"/>
            <p:cNvGrpSpPr/>
            <p:nvPr/>
          </p:nvGrpSpPr>
          <p:grpSpPr>
            <a:xfrm>
              <a:off x="1248954" y="3721649"/>
              <a:ext cx="4811603" cy="2442634"/>
              <a:chOff x="2214100" y="2008400"/>
              <a:chExt cx="4811603" cy="2442634"/>
            </a:xfrm>
          </p:grpSpPr>
          <p:grpSp>
            <p:nvGrpSpPr>
              <p:cNvPr id="24" name="Google Shape;1002;p35"/>
              <p:cNvGrpSpPr/>
              <p:nvPr/>
            </p:nvGrpSpPr>
            <p:grpSpPr>
              <a:xfrm>
                <a:off x="2983999" y="2008400"/>
                <a:ext cx="4041704" cy="2442634"/>
                <a:chOff x="2983999" y="2008400"/>
                <a:chExt cx="4041704" cy="2442634"/>
              </a:xfrm>
            </p:grpSpPr>
            <p:sp>
              <p:nvSpPr>
                <p:cNvPr id="26" name="Google Shape;1004;p35"/>
                <p:cNvSpPr/>
                <p:nvPr/>
              </p:nvSpPr>
              <p:spPr>
                <a:xfrm>
                  <a:off x="2983999" y="3905827"/>
                  <a:ext cx="3646968" cy="5452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43" extrusionOk="0">
                      <a:moveTo>
                        <a:pt x="14979" y="1"/>
                      </a:moveTo>
                      <a:cubicBezTo>
                        <a:pt x="6704" y="1"/>
                        <a:pt x="1" y="6704"/>
                        <a:pt x="1" y="14979"/>
                      </a:cubicBezTo>
                      <a:lnTo>
                        <a:pt x="1" y="26242"/>
                      </a:lnTo>
                      <a:lnTo>
                        <a:pt x="78356" y="26242"/>
                      </a:lnTo>
                      <a:lnTo>
                        <a:pt x="87297" y="13407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endParaRPr lang="en-US" sz="1200" dirty="0" smtClean="0">
                    <a:latin typeface="Arial MT"/>
                  </a:endParaRPr>
                </a:p>
                <a:p>
                  <a:pPr marL="171450" lvl="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>
                      <a:latin typeface="Arial MT"/>
                    </a:rPr>
                    <a:t>Guru bersama peserta didik melakukan doa penutup </a:t>
                  </a:r>
                  <a:r>
                    <a:rPr lang="en-US" sz="1200" dirty="0" smtClean="0">
                      <a:latin typeface="Arial MT"/>
                    </a:rPr>
                    <a:t>pembelajaran agama </a:t>
                  </a:r>
                  <a:r>
                    <a:rPr lang="en-US" sz="1200" dirty="0">
                      <a:latin typeface="Arial MT"/>
                    </a:rPr>
                    <a:t>Buddha.</a:t>
                  </a:r>
                </a:p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27" name="Google Shape;1005;p35"/>
                <p:cNvSpPr/>
                <p:nvPr/>
              </p:nvSpPr>
              <p:spPr>
                <a:xfrm>
                  <a:off x="3035625" y="2008400"/>
                  <a:ext cx="3990078" cy="65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24" h="26243" extrusionOk="0">
                      <a:moveTo>
                        <a:pt x="109491" y="1"/>
                      </a:moveTo>
                      <a:lnTo>
                        <a:pt x="118599" y="13360"/>
                      </a:lnTo>
                      <a:lnTo>
                        <a:pt x="112229" y="22504"/>
                      </a:lnTo>
                      <a:lnTo>
                        <a:pt x="1" y="22504"/>
                      </a:lnTo>
                      <a:lnTo>
                        <a:pt x="1" y="26242"/>
                      </a:lnTo>
                      <a:lnTo>
                        <a:pt x="114182" y="26242"/>
                      </a:lnTo>
                      <a:lnTo>
                        <a:pt x="123123" y="13407"/>
                      </a:lnTo>
                      <a:lnTo>
                        <a:pt x="114182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5" name="Google Shape;1006;p35"/>
              <p:cNvSpPr/>
              <p:nvPr/>
            </p:nvSpPr>
            <p:spPr>
              <a:xfrm>
                <a:off x="2214100" y="2282425"/>
                <a:ext cx="1134975" cy="809950"/>
              </a:xfrm>
              <a:custGeom>
                <a:avLst/>
                <a:gdLst/>
                <a:ahLst/>
                <a:cxnLst/>
                <a:rect l="l" t="t" r="r" b="b"/>
                <a:pathLst>
                  <a:path w="45399" h="32398" extrusionOk="0">
                    <a:moveTo>
                      <a:pt x="32397" y="0"/>
                    </a:moveTo>
                    <a:lnTo>
                      <a:pt x="0" y="32397"/>
                    </a:lnTo>
                    <a:lnTo>
                      <a:pt x="45387" y="32397"/>
                    </a:lnTo>
                    <a:cubicBezTo>
                      <a:pt x="45399" y="32231"/>
                      <a:pt x="45399" y="32064"/>
                      <a:pt x="45399" y="31897"/>
                    </a:cubicBezTo>
                    <a:cubicBezTo>
                      <a:pt x="45399" y="19479"/>
                      <a:pt x="40434" y="8228"/>
                      <a:pt x="323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008;p35"/>
            <p:cNvGrpSpPr/>
            <p:nvPr/>
          </p:nvGrpSpPr>
          <p:grpSpPr>
            <a:xfrm>
              <a:off x="1247087" y="4744197"/>
              <a:ext cx="4811603" cy="858925"/>
              <a:chOff x="2214100" y="3030850"/>
              <a:chExt cx="4811603" cy="858925"/>
            </a:xfrm>
          </p:grpSpPr>
          <p:sp>
            <p:nvSpPr>
              <p:cNvPr id="22" name="Google Shape;1012;p35"/>
              <p:cNvSpPr/>
              <p:nvPr/>
            </p:nvSpPr>
            <p:spPr>
              <a:xfrm>
                <a:off x="3035624" y="3030850"/>
                <a:ext cx="3990079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123124" h="26243" extrusionOk="0">
                    <a:moveTo>
                      <a:pt x="109491" y="1"/>
                    </a:moveTo>
                    <a:lnTo>
                      <a:pt x="118599" y="13360"/>
                    </a:lnTo>
                    <a:lnTo>
                      <a:pt x="112229" y="22504"/>
                    </a:lnTo>
                    <a:lnTo>
                      <a:pt x="1" y="22504"/>
                    </a:lnTo>
                    <a:lnTo>
                      <a:pt x="1" y="26242"/>
                    </a:lnTo>
                    <a:lnTo>
                      <a:pt x="114182" y="26242"/>
                    </a:lnTo>
                    <a:lnTo>
                      <a:pt x="123123" y="13407"/>
                    </a:lnTo>
                    <a:lnTo>
                      <a:pt x="11418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13;p35"/>
              <p:cNvSpPr/>
              <p:nvPr/>
            </p:nvSpPr>
            <p:spPr>
              <a:xfrm>
                <a:off x="2214100" y="3092350"/>
                <a:ext cx="1134675" cy="797425"/>
              </a:xfrm>
              <a:custGeom>
                <a:avLst/>
                <a:gdLst/>
                <a:ahLst/>
                <a:cxnLst/>
                <a:rect l="l" t="t" r="r" b="b"/>
                <a:pathLst>
                  <a:path w="45387" h="31897" extrusionOk="0">
                    <a:moveTo>
                      <a:pt x="0" y="0"/>
                    </a:moveTo>
                    <a:lnTo>
                      <a:pt x="31897" y="31897"/>
                    </a:lnTo>
                    <a:cubicBezTo>
                      <a:pt x="40124" y="23741"/>
                      <a:pt x="45256" y="12478"/>
                      <a:pt x="453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" name="Google Shape;1015;p35"/>
            <p:cNvSpPr/>
            <p:nvPr/>
          </p:nvSpPr>
          <p:spPr>
            <a:xfrm>
              <a:off x="578329" y="4127524"/>
              <a:ext cx="1330850" cy="1330850"/>
            </a:xfrm>
            <a:custGeom>
              <a:avLst/>
              <a:gdLst/>
              <a:ahLst/>
              <a:cxnLst/>
              <a:rect l="l" t="t" r="r" b="b"/>
              <a:pathLst>
                <a:path w="53234" h="53234" extrusionOk="0">
                  <a:moveTo>
                    <a:pt x="26611" y="1"/>
                  </a:moveTo>
                  <a:cubicBezTo>
                    <a:pt x="11919" y="1"/>
                    <a:pt x="1" y="11919"/>
                    <a:pt x="1" y="26623"/>
                  </a:cubicBezTo>
                  <a:cubicBezTo>
                    <a:pt x="1" y="40756"/>
                    <a:pt x="11002" y="52317"/>
                    <a:pt x="24920" y="53186"/>
                  </a:cubicBezTo>
                  <a:cubicBezTo>
                    <a:pt x="25480" y="53222"/>
                    <a:pt x="26051" y="53234"/>
                    <a:pt x="26611" y="53234"/>
                  </a:cubicBezTo>
                  <a:cubicBezTo>
                    <a:pt x="41315" y="53234"/>
                    <a:pt x="53233" y="41315"/>
                    <a:pt x="53233" y="26623"/>
                  </a:cubicBezTo>
                  <a:cubicBezTo>
                    <a:pt x="53233" y="17098"/>
                    <a:pt x="48245" y="8740"/>
                    <a:pt x="40732" y="4037"/>
                  </a:cubicBezTo>
                  <a:cubicBezTo>
                    <a:pt x="36636" y="1477"/>
                    <a:pt x="31802" y="1"/>
                    <a:pt x="26611" y="1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905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b="1" dirty="0" smtClean="0">
                  <a:solidFill>
                    <a:schemeClr val="bg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Penutup</a:t>
              </a:r>
              <a:endParaRPr b="1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" name="Google Shape;1004;p35"/>
            <p:cNvSpPr/>
            <p:nvPr/>
          </p:nvSpPr>
          <p:spPr>
            <a:xfrm>
              <a:off x="2301587" y="3534741"/>
              <a:ext cx="3304515" cy="673017"/>
            </a:xfrm>
            <a:custGeom>
              <a:avLst/>
              <a:gdLst/>
              <a:ahLst/>
              <a:cxnLst/>
              <a:rect l="l" t="t" r="r" b="b"/>
              <a:pathLst>
                <a:path w="87298" h="26243" extrusionOk="0">
                  <a:moveTo>
                    <a:pt x="14979" y="1"/>
                  </a:moveTo>
                  <a:cubicBezTo>
                    <a:pt x="6704" y="1"/>
                    <a:pt x="1" y="6704"/>
                    <a:pt x="1" y="14979"/>
                  </a:cubicBezTo>
                  <a:lnTo>
                    <a:pt x="1" y="26242"/>
                  </a:lnTo>
                  <a:lnTo>
                    <a:pt x="78356" y="26242"/>
                  </a:lnTo>
                  <a:lnTo>
                    <a:pt x="87297" y="13407"/>
                  </a:lnTo>
                  <a:lnTo>
                    <a:pt x="78356" y="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274300" bIns="137150" anchor="ctr" anchorCtr="0">
              <a:no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>
                  <a:solidFill>
                    <a:srgbClr val="002060"/>
                  </a:solidFill>
                  <a:latin typeface="Arial MT"/>
                </a:rPr>
                <a:t>Guru </a:t>
              </a:r>
              <a:r>
                <a:rPr lang="en-US" sz="1200" dirty="0" smtClean="0">
                  <a:solidFill>
                    <a:srgbClr val="002060"/>
                  </a:solidFill>
                  <a:latin typeface="Arial MT"/>
                </a:rPr>
                <a:t>memberikan penguatan hasil pembelajaran. </a:t>
              </a:r>
              <a:endParaRPr lang="en-US" sz="1200" dirty="0">
                <a:solidFill>
                  <a:srgbClr val="002060"/>
                </a:solidFill>
                <a:latin typeface="Arial MT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301587" y="4497634"/>
              <a:ext cx="3400135" cy="556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lvl="0" indent="-171450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memberikan tugas-tugas untuk pertemuan selanjutnya.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9052" y="6009158"/>
            <a:ext cx="5754071" cy="2150812"/>
            <a:chOff x="668103" y="5789297"/>
            <a:chExt cx="5154171" cy="2261420"/>
          </a:xfrm>
        </p:grpSpPr>
        <p:pic>
          <p:nvPicPr>
            <p:cNvPr id="38" name="image178.png">
              <a:extLst>
                <a:ext uri="{FF2B5EF4-FFF2-40B4-BE49-F238E27FC236}">
                  <a16:creationId xmlns:a16="http://schemas.microsoft.com/office/drawing/2014/main" id="{6AFDA25C-82AF-4C0B-9FBF-70325A9600B6}"/>
                </a:ext>
              </a:extLst>
            </p:cNvPr>
            <p:cNvPicPr/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668103" y="5789297"/>
              <a:ext cx="5154171" cy="2261420"/>
            </a:xfrm>
            <a:prstGeom prst="rect">
              <a:avLst/>
            </a:prstGeom>
          </p:spPr>
        </p:pic>
        <p:sp>
          <p:nvSpPr>
            <p:cNvPr id="40" name="Rectangle 39"/>
            <p:cNvSpPr/>
            <p:nvPr/>
          </p:nvSpPr>
          <p:spPr>
            <a:xfrm>
              <a:off x="1313744" y="6320701"/>
              <a:ext cx="3903444" cy="12620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 smtClean="0">
                  <a:latin typeface="Arial MT"/>
                </a:rPr>
                <a:t>Refleksi Guru:</a:t>
              </a:r>
            </a:p>
            <a:p>
              <a:pPr marL="177800" indent="-177800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Apa </a:t>
              </a:r>
              <a:r>
                <a:rPr lang="en-US" sz="1200" dirty="0">
                  <a:latin typeface="Arial MT"/>
                </a:rPr>
                <a:t>yang bisa diperbaiki dari seluruh kegiatan ini? </a:t>
              </a:r>
              <a:endParaRPr lang="en-US" sz="1200" dirty="0" smtClean="0">
                <a:latin typeface="Arial MT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Apabila </a:t>
              </a:r>
              <a:r>
                <a:rPr lang="en-US" sz="1200" dirty="0">
                  <a:latin typeface="Arial MT"/>
                </a:rPr>
                <a:t>bisa diulang, apa yang akan dilakukan untuk membuat pembelajaran lebih baik? </a:t>
              </a:r>
              <a:endParaRPr lang="en-US" sz="1200" dirty="0" smtClean="0">
                <a:latin typeface="Arial MT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Bagaimana </a:t>
              </a:r>
              <a:r>
                <a:rPr lang="en-US" sz="1200" dirty="0">
                  <a:latin typeface="Arial MT"/>
                </a:rPr>
                <a:t>keterlibatan peserta didik? </a:t>
              </a:r>
              <a:endParaRPr lang="en-US" sz="1200" dirty="0" smtClean="0">
                <a:latin typeface="Arial MT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Apa </a:t>
              </a:r>
              <a:r>
                <a:rPr lang="en-US" sz="1200" dirty="0">
                  <a:latin typeface="Arial MT"/>
                </a:rPr>
                <a:t>saja kesulitan yang dialami oleh peserta didik? 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33284" y="4269511"/>
            <a:ext cx="5177453" cy="1739649"/>
            <a:chOff x="833285" y="4269511"/>
            <a:chExt cx="4191870" cy="1739649"/>
          </a:xfrm>
        </p:grpSpPr>
        <p:sp>
          <p:nvSpPr>
            <p:cNvPr id="47" name="Google Shape;920;p34"/>
            <p:cNvSpPr/>
            <p:nvPr/>
          </p:nvSpPr>
          <p:spPr>
            <a:xfrm>
              <a:off x="833285" y="4269511"/>
              <a:ext cx="4191870" cy="1739649"/>
            </a:xfrm>
            <a:custGeom>
              <a:avLst/>
              <a:gdLst/>
              <a:ahLst/>
              <a:cxnLst/>
              <a:rect l="l" t="t" r="r" b="b"/>
              <a:pathLst>
                <a:path w="54841" h="48161" fill="none" extrusionOk="0">
                  <a:moveTo>
                    <a:pt x="13872" y="1905"/>
                  </a:moveTo>
                  <a:lnTo>
                    <a:pt x="5037" y="1905"/>
                  </a:lnTo>
                  <a:cubicBezTo>
                    <a:pt x="2251" y="1905"/>
                    <a:pt x="1" y="4167"/>
                    <a:pt x="1" y="6954"/>
                  </a:cubicBezTo>
                  <a:lnTo>
                    <a:pt x="1" y="34671"/>
                  </a:lnTo>
                  <a:cubicBezTo>
                    <a:pt x="1" y="37457"/>
                    <a:pt x="2251" y="39719"/>
                    <a:pt x="5037" y="39719"/>
                  </a:cubicBezTo>
                  <a:lnTo>
                    <a:pt x="20372" y="39719"/>
                  </a:lnTo>
                  <a:cubicBezTo>
                    <a:pt x="21015" y="39719"/>
                    <a:pt x="21634" y="40029"/>
                    <a:pt x="22015" y="40553"/>
                  </a:cubicBezTo>
                  <a:lnTo>
                    <a:pt x="25766" y="47054"/>
                  </a:lnTo>
                  <a:cubicBezTo>
                    <a:pt x="26587" y="48161"/>
                    <a:pt x="28254" y="48161"/>
                    <a:pt x="29064" y="47054"/>
                  </a:cubicBezTo>
                  <a:lnTo>
                    <a:pt x="32814" y="40553"/>
                  </a:lnTo>
                  <a:cubicBezTo>
                    <a:pt x="33207" y="40029"/>
                    <a:pt x="33815" y="39719"/>
                    <a:pt x="34469" y="39719"/>
                  </a:cubicBezTo>
                  <a:lnTo>
                    <a:pt x="49793" y="39719"/>
                  </a:lnTo>
                  <a:cubicBezTo>
                    <a:pt x="52579" y="39719"/>
                    <a:pt x="54841" y="37457"/>
                    <a:pt x="54841" y="34671"/>
                  </a:cubicBezTo>
                  <a:lnTo>
                    <a:pt x="54841" y="0"/>
                  </a:lnTo>
                </a:path>
              </a:pathLst>
            </a:custGeom>
            <a:solidFill>
              <a:schemeClr val="accent1"/>
            </a:solidFill>
            <a:ln w="40775" cap="flat" cmpd="sng">
              <a:solidFill>
                <a:schemeClr val="accent2">
                  <a:lumMod val="40000"/>
                  <a:lumOff val="60000"/>
                </a:schemeClr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" name="Rectangle 1"/>
            <p:cNvSpPr/>
            <p:nvPr/>
          </p:nvSpPr>
          <p:spPr>
            <a:xfrm>
              <a:off x="1047136" y="4447152"/>
              <a:ext cx="396435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latin typeface="Arial MT"/>
                </a:rPr>
                <a:t>Refleksi </a:t>
              </a:r>
              <a:r>
                <a:rPr lang="en-US" sz="1200" b="1" dirty="0" smtClean="0">
                  <a:latin typeface="Arial MT"/>
                </a:rPr>
                <a:t>Siswa: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Manfaat apa yang </a:t>
              </a:r>
              <a:r>
                <a:rPr lang="en-US" sz="1200" dirty="0" smtClean="0">
                  <a:latin typeface="Arial MT"/>
                </a:rPr>
                <a:t>Kalian </a:t>
              </a:r>
              <a:r>
                <a:rPr lang="en-US" sz="1200" dirty="0">
                  <a:latin typeface="Arial MT"/>
                </a:rPr>
                <a:t>dapatkan dari pelajaran ini?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Apa yang dapat Kalian lakukan setelah mempelajari keteladanan Bodhisattva dan Buddha?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Bagaimana perasaan Kalian </a:t>
              </a:r>
              <a:r>
                <a:rPr lang="en-US" sz="1200" dirty="0">
                  <a:latin typeface="Arial MT"/>
                </a:rPr>
                <a:t>setelah mempelajari topik ini?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endParaRPr lang="en-US" sz="1200" b="1" dirty="0"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936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788876" y="897954"/>
            <a:ext cx="546485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Remedial 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  <a:latin typeface="Arial MT"/>
            </a:endParaRPr>
          </a:p>
          <a:p>
            <a:pPr algn="just"/>
            <a:r>
              <a:rPr lang="en-US" sz="1400" dirty="0" smtClean="0">
                <a:latin typeface="Arial MT"/>
              </a:rPr>
              <a:t>Guru </a:t>
            </a:r>
            <a:r>
              <a:rPr lang="en-US" sz="1400" dirty="0">
                <a:latin typeface="Arial MT"/>
              </a:rPr>
              <a:t>memberikan remedial terhadap peserta didik yang hasil belajarnya belum mencapai </a:t>
            </a:r>
            <a:r>
              <a:rPr lang="en-US" sz="1400" dirty="0" smtClean="0">
                <a:latin typeface="Arial MT"/>
              </a:rPr>
              <a:t>kompetensi yang diharapkan. </a:t>
            </a:r>
          </a:p>
          <a:p>
            <a:endParaRPr lang="en-US" dirty="0" smtClean="0">
              <a:latin typeface="Arial MT"/>
            </a:endParaRPr>
          </a:p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Arial MT"/>
              </a:rPr>
              <a:t>Pengayaan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 MT"/>
              </a:rPr>
              <a:t> </a:t>
            </a:r>
          </a:p>
          <a:p>
            <a:pPr algn="just"/>
            <a:r>
              <a:rPr lang="en-US" sz="1400" dirty="0" smtClean="0">
                <a:latin typeface="Arial MT"/>
              </a:rPr>
              <a:t>Sebagai </a:t>
            </a:r>
            <a:r>
              <a:rPr lang="en-US" sz="1400" dirty="0">
                <a:latin typeface="Arial MT"/>
              </a:rPr>
              <a:t>pengayaan, guru meminta peserta didik untuk menciptakan pantun bertema </a:t>
            </a:r>
            <a:r>
              <a:rPr lang="en-US" sz="1400" dirty="0" smtClean="0">
                <a:latin typeface="Arial MT"/>
              </a:rPr>
              <a:t>“Aku Beragama Buddha.”</a:t>
            </a:r>
            <a:endParaRPr lang="en-US" sz="1400" dirty="0">
              <a:latin typeface="Arial MT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499658" y="3344374"/>
            <a:ext cx="5754071" cy="3157101"/>
            <a:chOff x="505813" y="684854"/>
            <a:chExt cx="5754071" cy="3400697"/>
          </a:xfrm>
        </p:grpSpPr>
        <p:grpSp>
          <p:nvGrpSpPr>
            <p:cNvPr id="35" name="Group 34"/>
            <p:cNvGrpSpPr/>
            <p:nvPr/>
          </p:nvGrpSpPr>
          <p:grpSpPr>
            <a:xfrm>
              <a:off x="505813" y="1444780"/>
              <a:ext cx="5754071" cy="2640771"/>
              <a:chOff x="602049" y="5688503"/>
              <a:chExt cx="5154171" cy="2261420"/>
            </a:xfrm>
          </p:grpSpPr>
          <p:pic>
            <p:nvPicPr>
              <p:cNvPr id="49" name="image178.png">
                <a:extLst>
                  <a:ext uri="{FF2B5EF4-FFF2-40B4-BE49-F238E27FC236}">
                    <a16:creationId xmlns:a16="http://schemas.microsoft.com/office/drawing/2014/main" id="{6AFDA25C-82AF-4C0B-9FBF-70325A9600B6}"/>
                  </a:ext>
                </a:extLst>
              </p:cNvPr>
              <p:cNvPicPr/>
              <p:nvPr/>
            </p:nvPicPr>
            <p:blipFill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602049" y="5688503"/>
                <a:ext cx="5154171" cy="2261420"/>
              </a:xfrm>
              <a:prstGeom prst="rect">
                <a:avLst/>
              </a:prstGeom>
            </p:spPr>
          </p:pic>
          <p:sp>
            <p:nvSpPr>
              <p:cNvPr id="51" name="Rectangle 50"/>
              <p:cNvSpPr/>
              <p:nvPr/>
            </p:nvSpPr>
            <p:spPr>
              <a:xfrm>
                <a:off x="1313744" y="6320701"/>
                <a:ext cx="3903444" cy="2912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1200" dirty="0">
                  <a:latin typeface="Arial MT"/>
                </a:endParaRPr>
              </a:p>
            </p:txBody>
          </p:sp>
        </p:grpSp>
        <p:grpSp>
          <p:nvGrpSpPr>
            <p:cNvPr id="36" name="Google Shape;160;p17"/>
            <p:cNvGrpSpPr/>
            <p:nvPr/>
          </p:nvGrpSpPr>
          <p:grpSpPr>
            <a:xfrm>
              <a:off x="759544" y="684854"/>
              <a:ext cx="2101648" cy="701494"/>
              <a:chOff x="2646528" y="2708963"/>
              <a:chExt cx="1845017" cy="701494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45" name="Google Shape;161;p17"/>
              <p:cNvSpPr/>
              <p:nvPr/>
            </p:nvSpPr>
            <p:spPr>
              <a:xfrm rot="16200000">
                <a:off x="3344230" y="2182029"/>
                <a:ext cx="514876" cy="1779755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62;p17"/>
              <p:cNvSpPr txBox="1"/>
              <p:nvPr/>
            </p:nvSpPr>
            <p:spPr>
              <a:xfrm>
                <a:off x="2911950" y="2872898"/>
                <a:ext cx="1378905" cy="29421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 b="1" dirty="0" smtClean="0">
                    <a:solidFill>
                      <a:schemeClr val="bg1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Daftar Pustaka</a:t>
                </a:r>
                <a: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  <a:t/>
                </a:r>
                <a:b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endParaRPr sz="1200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7" name="Google Shape;165;p17"/>
              <p:cNvSpPr/>
              <p:nvPr/>
            </p:nvSpPr>
            <p:spPr>
              <a:xfrm rot="16200000">
                <a:off x="2467336" y="2888155"/>
                <a:ext cx="701494" cy="343110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grpFill/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4" name="Rectangle 53"/>
          <p:cNvSpPr/>
          <p:nvPr/>
        </p:nvSpPr>
        <p:spPr>
          <a:xfrm>
            <a:off x="1324237" y="4693257"/>
            <a:ext cx="47227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Sulan dan Suyoto. 2021. </a:t>
            </a:r>
            <a:r>
              <a:rPr lang="en-US" sz="1200" i="1" dirty="0" smtClean="0">
                <a:latin typeface="Arial MT"/>
              </a:rPr>
              <a:t>Buku Pendidikan Agama Buddha dan Budi Pekerti Kelas 5</a:t>
            </a:r>
            <a:r>
              <a:rPr lang="en-US" sz="1200" dirty="0" smtClean="0">
                <a:latin typeface="Arial MT"/>
              </a:rPr>
              <a:t>. Jakarta: Pusat Kurikulum dan Perbukuan.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Sulaiman dan Bodhi Asih. </a:t>
            </a:r>
            <a:r>
              <a:rPr lang="en-US" sz="1200" dirty="0">
                <a:latin typeface="Arial MT"/>
              </a:rPr>
              <a:t>2021. </a:t>
            </a:r>
            <a:r>
              <a:rPr lang="en-US" sz="1200" i="1" dirty="0">
                <a:latin typeface="Arial MT"/>
              </a:rPr>
              <a:t>Buku Pendidikan Agama Buddha dan Budi Pekerti Kelas 5</a:t>
            </a:r>
            <a:r>
              <a:rPr lang="en-US" sz="1200" dirty="0">
                <a:latin typeface="Arial MT"/>
              </a:rPr>
              <a:t>. Jakarta: Pusat Kurikulum dan Perbukuan.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Sulan.2019. </a:t>
            </a:r>
            <a:r>
              <a:rPr lang="en-US" sz="1200" i="1" dirty="0" smtClean="0">
                <a:latin typeface="Arial MT"/>
              </a:rPr>
              <a:t>Buku Pendidikan Agama Buddha dan Budi Pekerti Kelas I Kurikulum 2013 Edisi Revisi 2019. </a:t>
            </a:r>
            <a:r>
              <a:rPr lang="en-US" sz="1200" dirty="0">
                <a:latin typeface="Arial MT"/>
              </a:rPr>
              <a:t>Jakarta: Pusat Kurikulum dan Perbukuan.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Buku </a:t>
            </a:r>
            <a:r>
              <a:rPr lang="en-US" sz="1200" dirty="0">
                <a:latin typeface="Arial MT"/>
              </a:rPr>
              <a:t>Pendidikan Agama Buddha dan Budi Pekerti Kelas I </a:t>
            </a:r>
            <a:r>
              <a:rPr lang="en-US" sz="1200" dirty="0" smtClean="0">
                <a:latin typeface="Arial MT"/>
              </a:rPr>
              <a:t>2021.</a:t>
            </a:r>
          </a:p>
        </p:txBody>
      </p:sp>
    </p:spTree>
    <p:extLst>
      <p:ext uri="{BB962C8B-B14F-4D97-AF65-F5344CB8AC3E}">
        <p14:creationId xmlns:p14="http://schemas.microsoft.com/office/powerpoint/2010/main" val="79615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475764" y="759435"/>
            <a:ext cx="5754071" cy="3157101"/>
            <a:chOff x="505813" y="684854"/>
            <a:chExt cx="5754071" cy="3400697"/>
          </a:xfrm>
        </p:grpSpPr>
        <p:grpSp>
          <p:nvGrpSpPr>
            <p:cNvPr id="41" name="Group 40"/>
            <p:cNvGrpSpPr/>
            <p:nvPr/>
          </p:nvGrpSpPr>
          <p:grpSpPr>
            <a:xfrm>
              <a:off x="505813" y="1444780"/>
              <a:ext cx="5754071" cy="2640771"/>
              <a:chOff x="602049" y="5688503"/>
              <a:chExt cx="5154171" cy="2261420"/>
            </a:xfrm>
          </p:grpSpPr>
          <p:pic>
            <p:nvPicPr>
              <p:cNvPr id="38" name="image178.png">
                <a:extLst>
                  <a:ext uri="{FF2B5EF4-FFF2-40B4-BE49-F238E27FC236}">
                    <a16:creationId xmlns:a16="http://schemas.microsoft.com/office/drawing/2014/main" id="{6AFDA25C-82AF-4C0B-9FBF-70325A9600B6}"/>
                  </a:ext>
                </a:extLst>
              </p:cNvPr>
              <p:cNvPicPr/>
              <p:nvPr/>
            </p:nvPicPr>
            <p:blipFill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602049" y="5688503"/>
                <a:ext cx="5154171" cy="2261420"/>
              </a:xfrm>
              <a:prstGeom prst="rect">
                <a:avLst/>
              </a:prstGeom>
            </p:spPr>
          </p:pic>
          <p:sp>
            <p:nvSpPr>
              <p:cNvPr id="40" name="Rectangle 39"/>
              <p:cNvSpPr/>
              <p:nvPr/>
            </p:nvSpPr>
            <p:spPr>
              <a:xfrm>
                <a:off x="1313744" y="6320701"/>
                <a:ext cx="3903444" cy="2912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1200" dirty="0">
                  <a:latin typeface="Arial MT"/>
                </a:endParaRPr>
              </a:p>
            </p:txBody>
          </p:sp>
        </p:grpSp>
        <p:grpSp>
          <p:nvGrpSpPr>
            <p:cNvPr id="42" name="Google Shape;160;p17"/>
            <p:cNvGrpSpPr/>
            <p:nvPr/>
          </p:nvGrpSpPr>
          <p:grpSpPr>
            <a:xfrm>
              <a:off x="759544" y="684854"/>
              <a:ext cx="2101648" cy="701494"/>
              <a:chOff x="2646528" y="2708963"/>
              <a:chExt cx="1845017" cy="701494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43" name="Google Shape;161;p17"/>
              <p:cNvSpPr/>
              <p:nvPr/>
            </p:nvSpPr>
            <p:spPr>
              <a:xfrm rot="16200000">
                <a:off x="3344230" y="2182029"/>
                <a:ext cx="514876" cy="1779755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62;p17"/>
              <p:cNvSpPr txBox="1"/>
              <p:nvPr/>
            </p:nvSpPr>
            <p:spPr>
              <a:xfrm>
                <a:off x="2911950" y="2872898"/>
                <a:ext cx="1378905" cy="29421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 b="1" dirty="0" smtClean="0">
                    <a:solidFill>
                      <a:schemeClr val="bg1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Daftar Pustaka</a:t>
                </a:r>
                <a: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  <a:t/>
                </a:r>
                <a:b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endParaRPr sz="1200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8" name="Google Shape;165;p17"/>
              <p:cNvSpPr/>
              <p:nvPr/>
            </p:nvSpPr>
            <p:spPr>
              <a:xfrm rot="16200000">
                <a:off x="2467336" y="2888155"/>
                <a:ext cx="701494" cy="343110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grpFill/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0" name="Rectangle 49"/>
          <p:cNvSpPr/>
          <p:nvPr/>
        </p:nvSpPr>
        <p:spPr>
          <a:xfrm>
            <a:off x="1300343" y="2108318"/>
            <a:ext cx="43577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Pedoman Penulisan Modula Ajar.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Buku Pendidikan Agama Buddha dan Budi Pekerti Kelas I Kurikulum 2013 Edisi Revisi 2019.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latin typeface="Arial MT"/>
              </a:rPr>
              <a:t>Buku Pendidikan Agama Buddha dan Budi Pekerti Kelas I </a:t>
            </a:r>
            <a:r>
              <a:rPr lang="en-US" sz="1200" dirty="0" smtClean="0">
                <a:latin typeface="Arial MT"/>
              </a:rPr>
              <a:t>2021.</a:t>
            </a:r>
          </a:p>
        </p:txBody>
      </p:sp>
    </p:spTree>
    <p:extLst>
      <p:ext uri="{BB962C8B-B14F-4D97-AF65-F5344CB8AC3E}">
        <p14:creationId xmlns:p14="http://schemas.microsoft.com/office/powerpoint/2010/main" val="98077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7965</TotalTime>
  <Words>1668</Words>
  <Application>Microsoft Office PowerPoint</Application>
  <PresentationFormat>Letter Paper (8.5x11 in)</PresentationFormat>
  <Paragraphs>331</Paragraphs>
  <Slides>23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41" baseType="lpstr">
      <vt:lpstr>Arial</vt:lpstr>
      <vt:lpstr>Arial MT</vt:lpstr>
      <vt:lpstr>Arial MT</vt:lpstr>
      <vt:lpstr>Arial Rounded MT Bold</vt:lpstr>
      <vt:lpstr>Arial Unicode MS</vt:lpstr>
      <vt:lpstr>Barlow ExtraBold</vt:lpstr>
      <vt:lpstr>Calibri</vt:lpstr>
      <vt:lpstr>Calibri Light</vt:lpstr>
      <vt:lpstr>Fira Sans Extra Condensed Medium</vt:lpstr>
      <vt:lpstr>Jokerman</vt:lpstr>
      <vt:lpstr>Open Sans</vt:lpstr>
      <vt:lpstr>Roboto</vt:lpstr>
      <vt:lpstr>Segoe UI</vt:lpstr>
      <vt:lpstr>Segoe UI Black</vt:lpstr>
      <vt:lpstr>Tahoma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Sulan Hemajayo</cp:lastModifiedBy>
  <cp:revision>426</cp:revision>
  <dcterms:created xsi:type="dcterms:W3CDTF">2018-12-05T06:41:57Z</dcterms:created>
  <dcterms:modified xsi:type="dcterms:W3CDTF">2021-07-30T03:38:14Z</dcterms:modified>
</cp:coreProperties>
</file>